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7" r:id="rId1"/>
  </p:sldMasterIdLst>
  <p:notesMasterIdLst>
    <p:notesMasterId r:id="rId12"/>
  </p:notesMasterIdLst>
  <p:handoutMasterIdLst>
    <p:handoutMasterId r:id="rId13"/>
  </p:handoutMasterIdLst>
  <p:sldIdLst>
    <p:sldId id="256" r:id="rId2"/>
    <p:sldId id="257" r:id="rId3"/>
    <p:sldId id="260" r:id="rId4"/>
    <p:sldId id="261" r:id="rId5"/>
    <p:sldId id="262" r:id="rId6"/>
    <p:sldId id="263" r:id="rId7"/>
    <p:sldId id="264" r:id="rId8"/>
    <p:sldId id="265" r:id="rId9"/>
    <p:sldId id="266" r:id="rId10"/>
    <p:sldId id="267" r:id="rId11"/>
  </p:sldIdLst>
  <p:sldSz cx="9144000" cy="6858000" type="screen4x3"/>
  <p:notesSz cx="7023100" cy="9309100"/>
  <p:defaultTextStyle>
    <a:defPPr>
      <a:defRPr lang="en-US"/>
    </a:defPPr>
    <a:lvl1pPr algn="l" rtl="0" fontAlgn="base">
      <a:spcBef>
        <a:spcPct val="0"/>
      </a:spcBef>
      <a:spcAft>
        <a:spcPct val="0"/>
      </a:spcAft>
      <a:defRPr kern="1200">
        <a:solidFill>
          <a:schemeClr val="tx1"/>
        </a:solidFill>
        <a:latin typeface="Times New Roman" pitchFamily="18" charset="0"/>
        <a:ea typeface="+mn-ea"/>
        <a:cs typeface="Arial" charset="0"/>
      </a:defRPr>
    </a:lvl1pPr>
    <a:lvl2pPr marL="457200" algn="l" rtl="0" fontAlgn="base">
      <a:spcBef>
        <a:spcPct val="0"/>
      </a:spcBef>
      <a:spcAft>
        <a:spcPct val="0"/>
      </a:spcAft>
      <a:defRPr kern="1200">
        <a:solidFill>
          <a:schemeClr val="tx1"/>
        </a:solidFill>
        <a:latin typeface="Times New Roman" pitchFamily="18" charset="0"/>
        <a:ea typeface="+mn-ea"/>
        <a:cs typeface="Arial" charset="0"/>
      </a:defRPr>
    </a:lvl2pPr>
    <a:lvl3pPr marL="914400" algn="l" rtl="0" fontAlgn="base">
      <a:spcBef>
        <a:spcPct val="0"/>
      </a:spcBef>
      <a:spcAft>
        <a:spcPct val="0"/>
      </a:spcAft>
      <a:defRPr kern="1200">
        <a:solidFill>
          <a:schemeClr val="tx1"/>
        </a:solidFill>
        <a:latin typeface="Times New Roman" pitchFamily="18" charset="0"/>
        <a:ea typeface="+mn-ea"/>
        <a:cs typeface="Arial" charset="0"/>
      </a:defRPr>
    </a:lvl3pPr>
    <a:lvl4pPr marL="1371600" algn="l" rtl="0" fontAlgn="base">
      <a:spcBef>
        <a:spcPct val="0"/>
      </a:spcBef>
      <a:spcAft>
        <a:spcPct val="0"/>
      </a:spcAft>
      <a:defRPr kern="1200">
        <a:solidFill>
          <a:schemeClr val="tx1"/>
        </a:solidFill>
        <a:latin typeface="Times New Roman" pitchFamily="18" charset="0"/>
        <a:ea typeface="+mn-ea"/>
        <a:cs typeface="Arial" charset="0"/>
      </a:defRPr>
    </a:lvl4pPr>
    <a:lvl5pPr marL="1828800" algn="l" rtl="0" fontAlgn="base">
      <a:spcBef>
        <a:spcPct val="0"/>
      </a:spcBef>
      <a:spcAft>
        <a:spcPct val="0"/>
      </a:spcAft>
      <a:defRPr kern="1200">
        <a:solidFill>
          <a:schemeClr val="tx1"/>
        </a:solidFill>
        <a:latin typeface="Times New Roman" pitchFamily="18" charset="0"/>
        <a:ea typeface="+mn-ea"/>
        <a:cs typeface="Arial" charset="0"/>
      </a:defRPr>
    </a:lvl5pPr>
    <a:lvl6pPr marL="2286000" algn="l" defTabSz="914400" rtl="0" eaLnBrk="1" latinLnBrk="0" hangingPunct="1">
      <a:defRPr kern="1200">
        <a:solidFill>
          <a:schemeClr val="tx1"/>
        </a:solidFill>
        <a:latin typeface="Times New Roman" pitchFamily="18" charset="0"/>
        <a:ea typeface="+mn-ea"/>
        <a:cs typeface="Arial" charset="0"/>
      </a:defRPr>
    </a:lvl6pPr>
    <a:lvl7pPr marL="2743200" algn="l" defTabSz="914400" rtl="0" eaLnBrk="1" latinLnBrk="0" hangingPunct="1">
      <a:defRPr kern="1200">
        <a:solidFill>
          <a:schemeClr val="tx1"/>
        </a:solidFill>
        <a:latin typeface="Times New Roman" pitchFamily="18" charset="0"/>
        <a:ea typeface="+mn-ea"/>
        <a:cs typeface="Arial" charset="0"/>
      </a:defRPr>
    </a:lvl7pPr>
    <a:lvl8pPr marL="3200400" algn="l" defTabSz="914400" rtl="0" eaLnBrk="1" latinLnBrk="0" hangingPunct="1">
      <a:defRPr kern="1200">
        <a:solidFill>
          <a:schemeClr val="tx1"/>
        </a:solidFill>
        <a:latin typeface="Times New Roman" pitchFamily="18" charset="0"/>
        <a:ea typeface="+mn-ea"/>
        <a:cs typeface="Arial" charset="0"/>
      </a:defRPr>
    </a:lvl8pPr>
    <a:lvl9pPr marL="3657600" algn="l" defTabSz="914400" rtl="0" eaLnBrk="1" latinLnBrk="0" hangingPunct="1">
      <a:defRPr kern="1200">
        <a:solidFill>
          <a:schemeClr val="tx1"/>
        </a:solidFill>
        <a:latin typeface="Times New Roman" pitchFamily="18"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9" autoAdjust="0"/>
    <p:restoredTop sz="94671" autoAdjust="0"/>
  </p:normalViewPr>
  <p:slideViewPr>
    <p:cSldViewPr showGuides="1">
      <p:cViewPr>
        <p:scale>
          <a:sx n="94" d="100"/>
          <a:sy n="94" d="100"/>
        </p:scale>
        <p:origin x="-1284" y="174"/>
      </p:cViewPr>
      <p:guideLst>
        <p:guide orient="horz" pos="2160"/>
        <p:guide pos="2880"/>
      </p:guideLst>
    </p:cSldViewPr>
  </p:slideViewPr>
  <p:notesTextViewPr>
    <p:cViewPr>
      <p:scale>
        <a:sx n="100" d="100"/>
        <a:sy n="100" d="100"/>
      </p:scale>
      <p:origin x="0" y="0"/>
    </p:cViewPr>
  </p:notesTextViewPr>
  <p:notesViewPr>
    <p:cSldViewPr showGuides="1">
      <p:cViewPr varScale="1">
        <p:scale>
          <a:sx n="66" d="100"/>
          <a:sy n="66" d="100"/>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8370" name="Rectangle 2"/>
          <p:cNvSpPr>
            <a:spLocks noGrp="1" noChangeArrowheads="1"/>
          </p:cNvSpPr>
          <p:nvPr>
            <p:ph type="hdr" sz="quarter"/>
          </p:nvPr>
        </p:nvSpPr>
        <p:spPr bwMode="auto">
          <a:xfrm>
            <a:off x="0" y="0"/>
            <a:ext cx="3043238"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317" tIns="46659" rIns="93317" bIns="46659" numCol="1" anchor="t" anchorCtr="0" compatLnSpc="1">
            <a:prstTxWarp prst="textNoShape">
              <a:avLst/>
            </a:prstTxWarp>
          </a:bodyPr>
          <a:lstStyle>
            <a:lvl1pPr defTabSz="933261" eaLnBrk="1" hangingPunct="1">
              <a:defRPr sz="1200">
                <a:latin typeface="Arial" charset="0"/>
                <a:cs typeface="+mn-cs"/>
              </a:defRPr>
            </a:lvl1pPr>
          </a:lstStyle>
          <a:p>
            <a:pPr>
              <a:defRPr/>
            </a:pPr>
            <a:endParaRPr lang="en-US" dirty="0"/>
          </a:p>
        </p:txBody>
      </p:sp>
      <p:sp>
        <p:nvSpPr>
          <p:cNvPr id="58371" name="Rectangle 3"/>
          <p:cNvSpPr>
            <a:spLocks noGrp="1" noChangeArrowheads="1"/>
          </p:cNvSpPr>
          <p:nvPr>
            <p:ph type="dt" sz="quarter" idx="1"/>
          </p:nvPr>
        </p:nvSpPr>
        <p:spPr bwMode="auto">
          <a:xfrm>
            <a:off x="3978275" y="0"/>
            <a:ext cx="3043238"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317" tIns="46659" rIns="93317" bIns="46659" numCol="1" anchor="t" anchorCtr="0" compatLnSpc="1">
            <a:prstTxWarp prst="textNoShape">
              <a:avLst/>
            </a:prstTxWarp>
          </a:bodyPr>
          <a:lstStyle>
            <a:lvl1pPr algn="r" defTabSz="933261" eaLnBrk="1" hangingPunct="1">
              <a:defRPr sz="1200">
                <a:latin typeface="Arial" charset="0"/>
                <a:cs typeface="+mn-cs"/>
              </a:defRPr>
            </a:lvl1pPr>
          </a:lstStyle>
          <a:p>
            <a:pPr>
              <a:defRPr/>
            </a:pPr>
            <a:endParaRPr lang="en-US" dirty="0"/>
          </a:p>
        </p:txBody>
      </p:sp>
      <p:sp>
        <p:nvSpPr>
          <p:cNvPr id="58372" name="Rectangle 4"/>
          <p:cNvSpPr>
            <a:spLocks noGrp="1" noChangeArrowheads="1"/>
          </p:cNvSpPr>
          <p:nvPr>
            <p:ph type="ftr" sz="quarter" idx="2"/>
          </p:nvPr>
        </p:nvSpPr>
        <p:spPr bwMode="auto">
          <a:xfrm>
            <a:off x="0" y="8842375"/>
            <a:ext cx="3043238"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317" tIns="46659" rIns="93317" bIns="46659" numCol="1" anchor="b" anchorCtr="0" compatLnSpc="1">
            <a:prstTxWarp prst="textNoShape">
              <a:avLst/>
            </a:prstTxWarp>
          </a:bodyPr>
          <a:lstStyle>
            <a:lvl1pPr defTabSz="933261" eaLnBrk="1" hangingPunct="1">
              <a:defRPr sz="1200">
                <a:latin typeface="Arial" charset="0"/>
                <a:cs typeface="+mn-cs"/>
              </a:defRPr>
            </a:lvl1pPr>
          </a:lstStyle>
          <a:p>
            <a:pPr>
              <a:defRPr/>
            </a:pPr>
            <a:endParaRPr lang="en-US" dirty="0"/>
          </a:p>
        </p:txBody>
      </p:sp>
      <p:sp>
        <p:nvSpPr>
          <p:cNvPr id="58373" name="Rectangle 5"/>
          <p:cNvSpPr>
            <a:spLocks noGrp="1" noChangeArrowheads="1"/>
          </p:cNvSpPr>
          <p:nvPr>
            <p:ph type="sldNum" sz="quarter" idx="3"/>
          </p:nvPr>
        </p:nvSpPr>
        <p:spPr bwMode="auto">
          <a:xfrm>
            <a:off x="3978275" y="8842375"/>
            <a:ext cx="3043238"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317" tIns="46659" rIns="93317" bIns="46659" numCol="1" anchor="b" anchorCtr="0" compatLnSpc="1">
            <a:prstTxWarp prst="textNoShape">
              <a:avLst/>
            </a:prstTxWarp>
          </a:bodyPr>
          <a:lstStyle>
            <a:lvl1pPr algn="r" defTabSz="933261" eaLnBrk="1" hangingPunct="1">
              <a:defRPr sz="1200">
                <a:latin typeface="Arial" charset="0"/>
                <a:cs typeface="+mn-cs"/>
              </a:defRPr>
            </a:lvl1pPr>
          </a:lstStyle>
          <a:p>
            <a:pPr>
              <a:defRPr/>
            </a:pPr>
            <a:fld id="{C93A2DB8-E9AD-4027-BC78-4E5DB4C36A2F}" type="slidenum">
              <a:rPr lang="en-US"/>
              <a:pPr>
                <a:defRPr/>
              </a:pPr>
              <a:t>‹#›</a:t>
            </a:fld>
            <a:endParaRPr lang="en-US" dirty="0"/>
          </a:p>
        </p:txBody>
      </p:sp>
    </p:spTree>
    <p:extLst>
      <p:ext uri="{BB962C8B-B14F-4D97-AF65-F5344CB8AC3E}">
        <p14:creationId xmlns:p14="http://schemas.microsoft.com/office/powerpoint/2010/main" val="170800425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238" cy="465138"/>
          </a:xfrm>
          <a:prstGeom prst="rect">
            <a:avLst/>
          </a:prstGeom>
        </p:spPr>
        <p:txBody>
          <a:bodyPr vert="horz" lIns="91440" tIns="45720" rIns="91440" bIns="45720" rtlCol="0"/>
          <a:lstStyle>
            <a:lvl1pPr algn="l" eaLnBrk="0" hangingPunct="0">
              <a:defRPr sz="1200">
                <a:cs typeface="+mn-cs"/>
              </a:defRPr>
            </a:lvl1pPr>
          </a:lstStyle>
          <a:p>
            <a:pPr>
              <a:defRPr/>
            </a:pPr>
            <a:endParaRPr lang="en-US" dirty="0"/>
          </a:p>
        </p:txBody>
      </p:sp>
      <p:sp>
        <p:nvSpPr>
          <p:cNvPr id="3" name="Date Placeholder 2"/>
          <p:cNvSpPr>
            <a:spLocks noGrp="1"/>
          </p:cNvSpPr>
          <p:nvPr>
            <p:ph type="dt" idx="1"/>
          </p:nvPr>
        </p:nvSpPr>
        <p:spPr>
          <a:xfrm>
            <a:off x="3978275" y="0"/>
            <a:ext cx="3043238" cy="465138"/>
          </a:xfrm>
          <a:prstGeom prst="rect">
            <a:avLst/>
          </a:prstGeom>
        </p:spPr>
        <p:txBody>
          <a:bodyPr vert="horz" lIns="91440" tIns="45720" rIns="91440" bIns="45720" rtlCol="0"/>
          <a:lstStyle>
            <a:lvl1pPr algn="r" eaLnBrk="0" hangingPunct="0">
              <a:defRPr sz="1200" smtClean="0">
                <a:cs typeface="+mn-cs"/>
              </a:defRPr>
            </a:lvl1pPr>
          </a:lstStyle>
          <a:p>
            <a:pPr>
              <a:defRPr/>
            </a:pPr>
            <a:fld id="{7AD7E92E-385D-4396-B889-BAA8248356B5}" type="datetimeFigureOut">
              <a:rPr lang="en-US"/>
              <a:pPr>
                <a:defRPr/>
              </a:pPr>
              <a:t>5/16/2016</a:t>
            </a:fld>
            <a:endParaRPr lang="en-US" dirty="0"/>
          </a:p>
        </p:txBody>
      </p:sp>
      <p:sp>
        <p:nvSpPr>
          <p:cNvPr id="4" name="Slide Image Placeholder 3"/>
          <p:cNvSpPr>
            <a:spLocks noGrp="1" noRot="1" noChangeAspect="1"/>
          </p:cNvSpPr>
          <p:nvPr>
            <p:ph type="sldImg" idx="2"/>
          </p:nvPr>
        </p:nvSpPr>
        <p:spPr>
          <a:xfrm>
            <a:off x="1184275" y="698500"/>
            <a:ext cx="4654550" cy="3490913"/>
          </a:xfrm>
          <a:prstGeom prst="rect">
            <a:avLst/>
          </a:prstGeom>
          <a:noFill/>
          <a:ln w="12700">
            <a:solidFill>
              <a:prstClr val="black"/>
            </a:solidFill>
          </a:ln>
        </p:spPr>
        <p:txBody>
          <a:bodyPr vert="horz" lIns="91440" tIns="45720" rIns="91440" bIns="45720" rtlCol="0" anchor="ctr"/>
          <a:lstStyle/>
          <a:p>
            <a:pPr lvl="0"/>
            <a:endParaRPr lang="en-US" noProof="0" dirty="0"/>
          </a:p>
        </p:txBody>
      </p:sp>
      <p:sp>
        <p:nvSpPr>
          <p:cNvPr id="5" name="Notes Placeholder 4"/>
          <p:cNvSpPr>
            <a:spLocks noGrp="1"/>
          </p:cNvSpPr>
          <p:nvPr>
            <p:ph type="body" sz="quarter" idx="3"/>
          </p:nvPr>
        </p:nvSpPr>
        <p:spPr>
          <a:xfrm>
            <a:off x="701675" y="4421188"/>
            <a:ext cx="5619750" cy="4189412"/>
          </a:xfrm>
          <a:prstGeom prst="rect">
            <a:avLst/>
          </a:prstGeom>
        </p:spPr>
        <p:txBody>
          <a:bodyPr vert="horz" lIns="91440" tIns="45720" rIns="91440" bIns="45720"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842375"/>
            <a:ext cx="3043238" cy="465138"/>
          </a:xfrm>
          <a:prstGeom prst="rect">
            <a:avLst/>
          </a:prstGeom>
        </p:spPr>
        <p:txBody>
          <a:bodyPr vert="horz" lIns="91440" tIns="45720" rIns="91440" bIns="45720" rtlCol="0" anchor="b"/>
          <a:lstStyle>
            <a:lvl1pPr algn="l" eaLnBrk="0" hangingPunct="0">
              <a:defRPr sz="1200">
                <a:cs typeface="+mn-cs"/>
              </a:defRPr>
            </a:lvl1pPr>
          </a:lstStyle>
          <a:p>
            <a:pPr>
              <a:defRPr/>
            </a:pPr>
            <a:endParaRPr lang="en-US" dirty="0"/>
          </a:p>
        </p:txBody>
      </p:sp>
      <p:sp>
        <p:nvSpPr>
          <p:cNvPr id="7" name="Slide Number Placeholder 6"/>
          <p:cNvSpPr>
            <a:spLocks noGrp="1"/>
          </p:cNvSpPr>
          <p:nvPr>
            <p:ph type="sldNum" sz="quarter" idx="5"/>
          </p:nvPr>
        </p:nvSpPr>
        <p:spPr>
          <a:xfrm>
            <a:off x="3978275" y="8842375"/>
            <a:ext cx="3043238" cy="465138"/>
          </a:xfrm>
          <a:prstGeom prst="rect">
            <a:avLst/>
          </a:prstGeom>
        </p:spPr>
        <p:txBody>
          <a:bodyPr vert="horz" lIns="91440" tIns="45720" rIns="91440" bIns="45720" rtlCol="0" anchor="b"/>
          <a:lstStyle>
            <a:lvl1pPr algn="r" eaLnBrk="0" hangingPunct="0">
              <a:defRPr sz="1200" smtClean="0">
                <a:cs typeface="+mn-cs"/>
              </a:defRPr>
            </a:lvl1pPr>
          </a:lstStyle>
          <a:p>
            <a:pPr>
              <a:defRPr/>
            </a:pPr>
            <a:fld id="{820E0B7A-06C5-43D6-AEB3-72518BE3C50D}" type="slidenum">
              <a:rPr lang="en-US"/>
              <a:pPr>
                <a:defRPr/>
              </a:pPr>
              <a:t>‹#›</a:t>
            </a:fld>
            <a:endParaRPr lang="en-US" dirty="0"/>
          </a:p>
        </p:txBody>
      </p:sp>
    </p:spTree>
    <p:extLst>
      <p:ext uri="{BB962C8B-B14F-4D97-AF65-F5344CB8AC3E}">
        <p14:creationId xmlns:p14="http://schemas.microsoft.com/office/powerpoint/2010/main" val="899559042"/>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bwMode="auto">
          <a:noFill/>
          <a:ln>
            <a:solidFill>
              <a:srgbClr val="000000"/>
            </a:solidFill>
            <a:miter lim="800000"/>
            <a:headEnd/>
            <a:tailEnd/>
          </a:ln>
        </p:spPr>
      </p:sp>
      <p:sp>
        <p:nvSpPr>
          <p:cNvPr id="717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dirty="0" smtClean="0"/>
          </a:p>
        </p:txBody>
      </p:sp>
      <p:sp>
        <p:nvSpPr>
          <p:cNvPr id="717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C8D6B310-6C25-494C-9B4E-380C175E8B47}" type="slidenum">
              <a:rPr lang="en-US"/>
              <a:pPr/>
              <a:t>1</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2"/>
          <p:cNvSpPr>
            <a:spLocks noChangeArrowheads="1"/>
          </p:cNvSpPr>
          <p:nvPr/>
        </p:nvSpPr>
        <p:spPr bwMode="auto">
          <a:xfrm>
            <a:off x="403225" y="990600"/>
            <a:ext cx="76200" cy="5105400"/>
          </a:xfrm>
          <a:prstGeom prst="rect">
            <a:avLst/>
          </a:prstGeom>
          <a:solidFill>
            <a:schemeClr val="bg2"/>
          </a:solidFill>
          <a:ln w="12700">
            <a:noFill/>
            <a:miter lim="800000"/>
            <a:headEnd/>
            <a:tailEnd/>
          </a:ln>
          <a:effectLst/>
        </p:spPr>
        <p:txBody>
          <a:bodyPr wrap="none" anchor="ctr"/>
          <a:lstStyle/>
          <a:p>
            <a:pPr algn="ctr"/>
            <a:endParaRPr lang="en-US" sz="2400" dirty="0"/>
          </a:p>
        </p:txBody>
      </p:sp>
      <p:grpSp>
        <p:nvGrpSpPr>
          <p:cNvPr id="5" name="Group 8"/>
          <p:cNvGrpSpPr>
            <a:grpSpLocks/>
          </p:cNvGrpSpPr>
          <p:nvPr/>
        </p:nvGrpSpPr>
        <p:grpSpPr bwMode="auto">
          <a:xfrm>
            <a:off x="388938" y="304800"/>
            <a:ext cx="8391525" cy="5791200"/>
            <a:chOff x="240" y="192"/>
            <a:chExt cx="5286" cy="3648"/>
          </a:xfrm>
        </p:grpSpPr>
        <p:sp>
          <p:nvSpPr>
            <p:cNvPr id="6" name="Rectangle 9"/>
            <p:cNvSpPr>
              <a:spLocks noChangeArrowheads="1"/>
            </p:cNvSpPr>
            <p:nvPr/>
          </p:nvSpPr>
          <p:spPr bwMode="auto">
            <a:xfrm flipV="1">
              <a:off x="5236" y="192"/>
              <a:ext cx="288" cy="288"/>
            </a:xfrm>
            <a:prstGeom prst="rect">
              <a:avLst/>
            </a:prstGeom>
            <a:solidFill>
              <a:schemeClr val="bg2"/>
            </a:solidFill>
            <a:ln w="12700">
              <a:solidFill>
                <a:schemeClr val="tx1"/>
              </a:solidFill>
              <a:miter lim="800000"/>
              <a:headEnd/>
              <a:tailEnd/>
            </a:ln>
            <a:effectLst/>
          </p:spPr>
          <p:txBody>
            <a:bodyPr rot="10800000" wrap="none" anchor="ctr"/>
            <a:lstStyle/>
            <a:p>
              <a:pPr algn="ctr"/>
              <a:endParaRPr lang="en-US" sz="2400" dirty="0"/>
            </a:p>
          </p:txBody>
        </p:sp>
        <p:sp>
          <p:nvSpPr>
            <p:cNvPr id="7" name="Rectangle 10"/>
            <p:cNvSpPr>
              <a:spLocks noChangeArrowheads="1"/>
            </p:cNvSpPr>
            <p:nvPr/>
          </p:nvSpPr>
          <p:spPr bwMode="auto">
            <a:xfrm flipV="1">
              <a:off x="240" y="192"/>
              <a:ext cx="5004" cy="288"/>
            </a:xfrm>
            <a:prstGeom prst="rect">
              <a:avLst/>
            </a:prstGeom>
            <a:solidFill>
              <a:srgbClr val="FFCC00"/>
            </a:solidFill>
            <a:ln w="12700">
              <a:solidFill>
                <a:schemeClr val="tx1"/>
              </a:solidFill>
              <a:miter lim="800000"/>
              <a:headEnd/>
              <a:tailEnd/>
            </a:ln>
            <a:effectLst/>
          </p:spPr>
          <p:txBody>
            <a:bodyPr wrap="none" anchor="ctr"/>
            <a:lstStyle/>
            <a:p>
              <a:pPr algn="ctr"/>
              <a:endParaRPr lang="en-US" sz="2400" dirty="0"/>
            </a:p>
          </p:txBody>
        </p:sp>
        <p:sp>
          <p:nvSpPr>
            <p:cNvPr id="8" name="Rectangle 11"/>
            <p:cNvSpPr>
              <a:spLocks noChangeArrowheads="1"/>
            </p:cNvSpPr>
            <p:nvPr/>
          </p:nvSpPr>
          <p:spPr bwMode="auto">
            <a:xfrm flipV="1">
              <a:off x="240" y="480"/>
              <a:ext cx="5004" cy="144"/>
            </a:xfrm>
            <a:prstGeom prst="rect">
              <a:avLst/>
            </a:prstGeom>
            <a:solidFill>
              <a:schemeClr val="bg2"/>
            </a:solidFill>
            <a:ln w="12700">
              <a:solidFill>
                <a:schemeClr val="tx1"/>
              </a:solidFill>
              <a:miter lim="800000"/>
              <a:headEnd/>
              <a:tailEnd/>
            </a:ln>
            <a:effectLst/>
          </p:spPr>
          <p:txBody>
            <a:bodyPr rot="10800000" wrap="none" anchor="ctr"/>
            <a:lstStyle/>
            <a:p>
              <a:pPr algn="ctr"/>
              <a:endParaRPr lang="en-US" sz="2400" dirty="0"/>
            </a:p>
          </p:txBody>
        </p:sp>
        <p:sp>
          <p:nvSpPr>
            <p:cNvPr id="9" name="Rectangle 12"/>
            <p:cNvSpPr>
              <a:spLocks noChangeArrowheads="1"/>
            </p:cNvSpPr>
            <p:nvPr/>
          </p:nvSpPr>
          <p:spPr bwMode="auto">
            <a:xfrm flipV="1">
              <a:off x="5242" y="480"/>
              <a:ext cx="282" cy="144"/>
            </a:xfrm>
            <a:prstGeom prst="rect">
              <a:avLst/>
            </a:prstGeom>
            <a:solidFill>
              <a:srgbClr val="FFCC00"/>
            </a:solidFill>
            <a:ln w="12700">
              <a:solidFill>
                <a:schemeClr val="tx1"/>
              </a:solidFill>
              <a:miter lim="800000"/>
              <a:headEnd/>
              <a:tailEnd/>
            </a:ln>
            <a:effectLst/>
          </p:spPr>
          <p:txBody>
            <a:bodyPr wrap="none" anchor="ctr"/>
            <a:lstStyle/>
            <a:p>
              <a:pPr algn="ctr"/>
              <a:endParaRPr lang="en-US" sz="2400" dirty="0"/>
            </a:p>
          </p:txBody>
        </p:sp>
        <p:sp>
          <p:nvSpPr>
            <p:cNvPr id="10" name="Line 13"/>
            <p:cNvSpPr>
              <a:spLocks noChangeShapeType="1"/>
            </p:cNvSpPr>
            <p:nvPr/>
          </p:nvSpPr>
          <p:spPr bwMode="auto">
            <a:xfrm flipH="1">
              <a:off x="480" y="2256"/>
              <a:ext cx="4848" cy="0"/>
            </a:xfrm>
            <a:prstGeom prst="line">
              <a:avLst/>
            </a:prstGeom>
            <a:noFill/>
            <a:ln w="12700">
              <a:solidFill>
                <a:schemeClr val="tx1"/>
              </a:solidFill>
              <a:round/>
              <a:headEnd/>
              <a:tailEnd/>
            </a:ln>
            <a:effectLst/>
          </p:spPr>
          <p:txBody>
            <a:bodyPr/>
            <a:lstStyle/>
            <a:p>
              <a:endParaRPr lang="en-US" dirty="0"/>
            </a:p>
          </p:txBody>
        </p:sp>
        <p:sp>
          <p:nvSpPr>
            <p:cNvPr id="11" name="Rectangle 14"/>
            <p:cNvSpPr>
              <a:spLocks noChangeArrowheads="1"/>
            </p:cNvSpPr>
            <p:nvPr/>
          </p:nvSpPr>
          <p:spPr bwMode="auto">
            <a:xfrm>
              <a:off x="240" y="192"/>
              <a:ext cx="5286" cy="3648"/>
            </a:xfrm>
            <a:prstGeom prst="rect">
              <a:avLst/>
            </a:prstGeom>
            <a:noFill/>
            <a:ln w="12700">
              <a:solidFill>
                <a:schemeClr val="tx1"/>
              </a:solidFill>
              <a:miter lim="800000"/>
              <a:headEnd/>
              <a:tailEnd/>
            </a:ln>
            <a:effectLst/>
          </p:spPr>
          <p:txBody>
            <a:bodyPr wrap="none" anchor="ctr"/>
            <a:lstStyle/>
            <a:p>
              <a:pPr algn="ctr"/>
              <a:endParaRPr lang="en-US" sz="2400" dirty="0"/>
            </a:p>
          </p:txBody>
        </p:sp>
      </p:grpSp>
      <p:pic>
        <p:nvPicPr>
          <p:cNvPr id="12" name="Picture 21"/>
          <p:cNvPicPr>
            <a:picLocks noChangeAspect="1"/>
          </p:cNvPicPr>
          <p:nvPr/>
        </p:nvPicPr>
        <p:blipFill>
          <a:blip r:embed="rId2" cstate="print"/>
          <a:srcRect/>
          <a:stretch>
            <a:fillRect/>
          </a:stretch>
        </p:blipFill>
        <p:spPr bwMode="auto">
          <a:xfrm>
            <a:off x="6634163" y="304800"/>
            <a:ext cx="2146300" cy="1009650"/>
          </a:xfrm>
          <a:prstGeom prst="rect">
            <a:avLst/>
          </a:prstGeom>
          <a:noFill/>
          <a:ln w="9525">
            <a:noFill/>
            <a:miter lim="800000"/>
            <a:headEnd/>
            <a:tailEnd/>
          </a:ln>
        </p:spPr>
      </p:pic>
      <p:sp>
        <p:nvSpPr>
          <p:cNvPr id="55299" name="Rectangle 3"/>
          <p:cNvSpPr>
            <a:spLocks noGrp="1" noChangeArrowheads="1"/>
          </p:cNvSpPr>
          <p:nvPr>
            <p:ph type="ctrTitle"/>
          </p:nvPr>
        </p:nvSpPr>
        <p:spPr>
          <a:xfrm>
            <a:off x="762000" y="1371600"/>
            <a:ext cx="7696200" cy="2057400"/>
          </a:xfrm>
        </p:spPr>
        <p:txBody>
          <a:bodyPr/>
          <a:lstStyle>
            <a:lvl1pPr>
              <a:defRPr sz="5400" b="1"/>
            </a:lvl1pPr>
          </a:lstStyle>
          <a:p>
            <a:pPr lvl="0"/>
            <a:r>
              <a:rPr lang="en-US" noProof="0" smtClean="0"/>
              <a:t>Click to edit Master title style</a:t>
            </a:r>
          </a:p>
        </p:txBody>
      </p:sp>
      <p:sp>
        <p:nvSpPr>
          <p:cNvPr id="55300" name="Rectangle 4"/>
          <p:cNvSpPr>
            <a:spLocks noGrp="1" noChangeArrowheads="1"/>
          </p:cNvSpPr>
          <p:nvPr>
            <p:ph type="subTitle" idx="1"/>
          </p:nvPr>
        </p:nvSpPr>
        <p:spPr>
          <a:xfrm>
            <a:off x="762000" y="3765550"/>
            <a:ext cx="7696200" cy="2057400"/>
          </a:xfrm>
        </p:spPr>
        <p:txBody>
          <a:bodyPr/>
          <a:lstStyle>
            <a:lvl1pPr marL="0" indent="0">
              <a:buFont typeface="Wingdings" pitchFamily="2" charset="2"/>
              <a:buNone/>
              <a:defRPr sz="2800"/>
            </a:lvl1pPr>
          </a:lstStyle>
          <a:p>
            <a:pPr lvl="0"/>
            <a:r>
              <a:rPr lang="en-US" noProof="0" smtClean="0"/>
              <a:t>Click to edit Master subtitle style</a:t>
            </a:r>
          </a:p>
        </p:txBody>
      </p:sp>
      <p:sp>
        <p:nvSpPr>
          <p:cNvPr id="13" name="Rectangle 5"/>
          <p:cNvSpPr>
            <a:spLocks noGrp="1" noChangeArrowheads="1"/>
          </p:cNvSpPr>
          <p:nvPr>
            <p:ph type="dt" sz="half" idx="10"/>
          </p:nvPr>
        </p:nvSpPr>
        <p:spPr>
          <a:xfrm>
            <a:off x="457200" y="6248400"/>
            <a:ext cx="2133600" cy="457200"/>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lvl1pPr>
          </a:lstStyle>
          <a:p>
            <a:pPr>
              <a:defRPr/>
            </a:pPr>
            <a:endParaRPr lang="en-US" dirty="0"/>
          </a:p>
        </p:txBody>
      </p:sp>
      <p:sp>
        <p:nvSpPr>
          <p:cNvPr id="14" name="Rectangle 6"/>
          <p:cNvSpPr>
            <a:spLocks noGrp="1" noChangeArrowheads="1"/>
          </p:cNvSpPr>
          <p:nvPr>
            <p:ph type="ftr" sz="quarter" idx="11"/>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lvl1pPr>
          </a:lstStyle>
          <a:p>
            <a:pPr>
              <a:defRPr/>
            </a:pPr>
            <a:endParaRPr lang="en-US" dirty="0"/>
          </a:p>
        </p:txBody>
      </p:sp>
      <p:sp>
        <p:nvSpPr>
          <p:cNvPr id="15" name="Rectangle 7"/>
          <p:cNvSpPr>
            <a:spLocks noGrp="1" noChangeArrowheads="1"/>
          </p:cNvSpPr>
          <p:nvPr>
            <p:ph type="sldNum" sz="quarter" idx="12"/>
          </p:nvPr>
        </p:nvSpPr>
        <p:spPr>
          <a:xfrm>
            <a:off x="6553200" y="6248400"/>
            <a:ext cx="2133600" cy="457200"/>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b="1"/>
            </a:lvl1pPr>
          </a:lstStyle>
          <a:p>
            <a:pPr>
              <a:defRPr/>
            </a:pPr>
            <a:fld id="{B2911B3D-97EF-4D72-A21C-BC06F1583638}" type="slidenum">
              <a:rPr lang="en-US"/>
              <a:pPr>
                <a:defRPr/>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84A908A9-22CD-4F50-AA33-D31F2603608D}" type="slidenum">
              <a:rPr lang="en-US"/>
              <a:pPr>
                <a:defRPr/>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533400"/>
            <a:ext cx="2057400" cy="5597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533400"/>
            <a:ext cx="6019800" cy="5597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F7F27702-A754-4F94-B349-7573D3C738D7}" type="slidenum">
              <a:rPr lang="en-US"/>
              <a:pPr>
                <a:defRPr/>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95B39A25-DD06-4D7D-938D-655D9A97402A}" type="slidenum">
              <a:rPr lang="en-US"/>
              <a:pPr>
                <a:defRPr/>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BB8CB055-3A55-4223-B020-0C001FCFC8D6}" type="slidenum">
              <a:rPr lang="en-US"/>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828800"/>
            <a:ext cx="4038600" cy="43021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828800"/>
            <a:ext cx="4038600" cy="43021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fld id="{2C76798E-E607-4C35-9904-D6800B8F771F}" type="slidenum">
              <a:rPr lang="en-US"/>
              <a:pPr>
                <a:defRPr/>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9" name="Rectangle 6"/>
          <p:cNvSpPr>
            <a:spLocks noGrp="1" noChangeArrowheads="1"/>
          </p:cNvSpPr>
          <p:nvPr>
            <p:ph type="sldNum" sz="quarter" idx="12"/>
          </p:nvPr>
        </p:nvSpPr>
        <p:spPr>
          <a:ln/>
        </p:spPr>
        <p:txBody>
          <a:bodyPr/>
          <a:lstStyle>
            <a:lvl1pPr>
              <a:defRPr/>
            </a:lvl1pPr>
          </a:lstStyle>
          <a:p>
            <a:pPr>
              <a:defRPr/>
            </a:pPr>
            <a:fld id="{4BCD00F3-8170-4709-AE77-1825A24D6DA2}" type="slidenum">
              <a:rPr lang="en-US"/>
              <a:pPr>
                <a:defRPr/>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5" name="Rectangle 6"/>
          <p:cNvSpPr>
            <a:spLocks noGrp="1" noChangeArrowheads="1"/>
          </p:cNvSpPr>
          <p:nvPr>
            <p:ph type="sldNum" sz="quarter" idx="12"/>
          </p:nvPr>
        </p:nvSpPr>
        <p:spPr>
          <a:ln/>
        </p:spPr>
        <p:txBody>
          <a:bodyPr/>
          <a:lstStyle>
            <a:lvl1pPr>
              <a:defRPr/>
            </a:lvl1pPr>
          </a:lstStyle>
          <a:p>
            <a:pPr>
              <a:defRPr/>
            </a:pPr>
            <a:fld id="{90CE72CE-99E9-4141-8C6E-11A2A09DC702}" type="slidenum">
              <a:rPr lang="en-US"/>
              <a:pPr>
                <a:defRPr/>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4" name="Rectangle 6"/>
          <p:cNvSpPr>
            <a:spLocks noGrp="1" noChangeArrowheads="1"/>
          </p:cNvSpPr>
          <p:nvPr>
            <p:ph type="sldNum" sz="quarter" idx="12"/>
          </p:nvPr>
        </p:nvSpPr>
        <p:spPr>
          <a:ln/>
        </p:spPr>
        <p:txBody>
          <a:bodyPr/>
          <a:lstStyle>
            <a:lvl1pPr>
              <a:defRPr/>
            </a:lvl1pPr>
          </a:lstStyle>
          <a:p>
            <a:pPr>
              <a:defRPr/>
            </a:pPr>
            <a:fld id="{68BAA505-2576-4BB0-A456-7DC997402097}" type="slidenum">
              <a:rPr lang="en-US"/>
              <a:pPr>
                <a:defRPr/>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fld id="{DC1D52E5-678D-43EA-BF75-9952167E172D}" type="slidenum">
              <a:rPr lang="en-US"/>
              <a:pPr>
                <a:defRPr/>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dirty="0" smtClean="0"/>
              <a:t>Click icon to add picture</a:t>
            </a:r>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fld id="{ED9FA067-308B-4AB7-86B6-C3F789B6DC47}" type="slidenum">
              <a:rPr lang="en-US"/>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533400"/>
            <a:ext cx="8229600" cy="11430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457200" y="1828800"/>
            <a:ext cx="8229600" cy="43021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54276" name="Rectangle 4"/>
          <p:cNvSpPr>
            <a:spLocks noGrp="1" noChangeArrowheads="1"/>
          </p:cNvSpPr>
          <p:nvPr>
            <p:ph type="dt" sz="half" idx="2"/>
          </p:nvPr>
        </p:nvSpPr>
        <p:spPr bwMode="auto">
          <a:xfrm>
            <a:off x="457200" y="6248400"/>
            <a:ext cx="16764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000">
                <a:latin typeface="+mn-lt"/>
                <a:cs typeface="+mn-cs"/>
              </a:defRPr>
            </a:lvl1pPr>
          </a:lstStyle>
          <a:p>
            <a:pPr>
              <a:defRPr/>
            </a:pPr>
            <a:endParaRPr lang="en-US" dirty="0"/>
          </a:p>
        </p:txBody>
      </p:sp>
      <p:sp>
        <p:nvSpPr>
          <p:cNvPr id="54277" name="Rectangle 5"/>
          <p:cNvSpPr>
            <a:spLocks noGrp="1" noChangeArrowheads="1"/>
          </p:cNvSpPr>
          <p:nvPr>
            <p:ph type="ftr" sz="quarter" idx="3"/>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000">
                <a:latin typeface="+mn-lt"/>
                <a:cs typeface="+mn-cs"/>
              </a:defRPr>
            </a:lvl1pPr>
          </a:lstStyle>
          <a:p>
            <a:pPr>
              <a:defRPr/>
            </a:pPr>
            <a:endParaRPr lang="en-US" dirty="0"/>
          </a:p>
        </p:txBody>
      </p:sp>
      <p:sp>
        <p:nvSpPr>
          <p:cNvPr id="54278" name="Rectangle 6"/>
          <p:cNvSpPr>
            <a:spLocks noGrp="1" noChangeArrowheads="1"/>
          </p:cNvSpPr>
          <p:nvPr>
            <p:ph type="sldNum" sz="quarter" idx="4"/>
          </p:nvPr>
        </p:nvSpPr>
        <p:spPr bwMode="auto">
          <a:xfrm>
            <a:off x="6781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000">
                <a:latin typeface="+mn-lt"/>
                <a:cs typeface="+mn-cs"/>
              </a:defRPr>
            </a:lvl1pPr>
          </a:lstStyle>
          <a:p>
            <a:pPr>
              <a:defRPr/>
            </a:pPr>
            <a:fld id="{9EB7DF90-00D1-4A28-8378-1F46D3E461D2}" type="slidenum">
              <a:rPr lang="en-US"/>
              <a:pPr>
                <a:defRPr/>
              </a:pPr>
              <a:t>‹#›</a:t>
            </a:fld>
            <a:endParaRPr lang="en-US" dirty="0"/>
          </a:p>
        </p:txBody>
      </p:sp>
      <p:grpSp>
        <p:nvGrpSpPr>
          <p:cNvPr id="1031" name="Group 7"/>
          <p:cNvGrpSpPr>
            <a:grpSpLocks/>
          </p:cNvGrpSpPr>
          <p:nvPr/>
        </p:nvGrpSpPr>
        <p:grpSpPr bwMode="auto">
          <a:xfrm>
            <a:off x="279400" y="152400"/>
            <a:ext cx="8686800" cy="1600200"/>
            <a:chOff x="176" y="96"/>
            <a:chExt cx="5472" cy="1008"/>
          </a:xfrm>
        </p:grpSpPr>
        <p:sp>
          <p:nvSpPr>
            <p:cNvPr id="1033" name="Line 8"/>
            <p:cNvSpPr>
              <a:spLocks noChangeShapeType="1"/>
            </p:cNvSpPr>
            <p:nvPr/>
          </p:nvSpPr>
          <p:spPr bwMode="auto">
            <a:xfrm flipH="1">
              <a:off x="288" y="1104"/>
              <a:ext cx="5232" cy="0"/>
            </a:xfrm>
            <a:prstGeom prst="line">
              <a:avLst/>
            </a:prstGeom>
            <a:noFill/>
            <a:ln w="12700">
              <a:solidFill>
                <a:schemeClr val="tx1"/>
              </a:solidFill>
              <a:round/>
              <a:headEnd/>
              <a:tailEnd/>
            </a:ln>
            <a:effectLst/>
          </p:spPr>
          <p:txBody>
            <a:bodyPr/>
            <a:lstStyle/>
            <a:p>
              <a:endParaRPr lang="en-US" dirty="0"/>
            </a:p>
          </p:txBody>
        </p:sp>
        <p:sp>
          <p:nvSpPr>
            <p:cNvPr id="1034" name="Rectangle 9"/>
            <p:cNvSpPr>
              <a:spLocks noChangeArrowheads="1"/>
            </p:cNvSpPr>
            <p:nvPr/>
          </p:nvSpPr>
          <p:spPr bwMode="auto">
            <a:xfrm>
              <a:off x="5504" y="96"/>
              <a:ext cx="144" cy="144"/>
            </a:xfrm>
            <a:prstGeom prst="rect">
              <a:avLst/>
            </a:prstGeom>
            <a:solidFill>
              <a:schemeClr val="bg2"/>
            </a:solidFill>
            <a:ln w="12700">
              <a:solidFill>
                <a:schemeClr val="tx1"/>
              </a:solidFill>
              <a:miter lim="800000"/>
              <a:headEnd/>
              <a:tailEnd/>
            </a:ln>
            <a:effectLst/>
          </p:spPr>
          <p:txBody>
            <a:bodyPr wrap="none" anchor="ctr"/>
            <a:lstStyle/>
            <a:p>
              <a:pPr algn="ctr"/>
              <a:endParaRPr lang="en-US" sz="2400" dirty="0"/>
            </a:p>
          </p:txBody>
        </p:sp>
        <p:sp>
          <p:nvSpPr>
            <p:cNvPr id="1035" name="Rectangle 10"/>
            <p:cNvSpPr>
              <a:spLocks noChangeArrowheads="1"/>
            </p:cNvSpPr>
            <p:nvPr/>
          </p:nvSpPr>
          <p:spPr bwMode="auto">
            <a:xfrm>
              <a:off x="176" y="96"/>
              <a:ext cx="5326" cy="144"/>
            </a:xfrm>
            <a:prstGeom prst="rect">
              <a:avLst/>
            </a:prstGeom>
            <a:solidFill>
              <a:srgbClr val="FFCC00"/>
            </a:solidFill>
            <a:ln w="12700">
              <a:solidFill>
                <a:schemeClr val="tx1"/>
              </a:solidFill>
              <a:miter lim="800000"/>
              <a:headEnd/>
              <a:tailEnd/>
            </a:ln>
            <a:effectLst/>
          </p:spPr>
          <p:txBody>
            <a:bodyPr wrap="none" anchor="ctr"/>
            <a:lstStyle/>
            <a:p>
              <a:pPr algn="ctr"/>
              <a:endParaRPr lang="en-US" sz="2400" dirty="0"/>
            </a:p>
          </p:txBody>
        </p:sp>
        <p:sp>
          <p:nvSpPr>
            <p:cNvPr id="1036" name="Rectangle 11"/>
            <p:cNvSpPr>
              <a:spLocks noChangeArrowheads="1"/>
            </p:cNvSpPr>
            <p:nvPr/>
          </p:nvSpPr>
          <p:spPr bwMode="auto">
            <a:xfrm>
              <a:off x="176" y="240"/>
              <a:ext cx="5326" cy="88"/>
            </a:xfrm>
            <a:prstGeom prst="rect">
              <a:avLst/>
            </a:prstGeom>
            <a:solidFill>
              <a:schemeClr val="bg2"/>
            </a:solidFill>
            <a:ln w="12700">
              <a:solidFill>
                <a:schemeClr val="tx1"/>
              </a:solidFill>
              <a:miter lim="800000"/>
              <a:headEnd/>
              <a:tailEnd/>
            </a:ln>
            <a:effectLst/>
          </p:spPr>
          <p:txBody>
            <a:bodyPr wrap="none" anchor="ctr"/>
            <a:lstStyle/>
            <a:p>
              <a:pPr algn="ctr"/>
              <a:endParaRPr lang="en-US" sz="2400" dirty="0"/>
            </a:p>
          </p:txBody>
        </p:sp>
        <p:sp>
          <p:nvSpPr>
            <p:cNvPr id="1037" name="Rectangle 12"/>
            <p:cNvSpPr>
              <a:spLocks noChangeArrowheads="1"/>
            </p:cNvSpPr>
            <p:nvPr/>
          </p:nvSpPr>
          <p:spPr bwMode="auto">
            <a:xfrm>
              <a:off x="5504" y="241"/>
              <a:ext cx="144" cy="86"/>
            </a:xfrm>
            <a:prstGeom prst="rect">
              <a:avLst/>
            </a:prstGeom>
            <a:solidFill>
              <a:srgbClr val="FFCC00"/>
            </a:solidFill>
            <a:ln w="12700">
              <a:solidFill>
                <a:schemeClr val="tx1"/>
              </a:solidFill>
              <a:miter lim="800000"/>
              <a:headEnd/>
              <a:tailEnd/>
            </a:ln>
            <a:effectLst/>
          </p:spPr>
          <p:txBody>
            <a:bodyPr wrap="none" anchor="ctr"/>
            <a:lstStyle/>
            <a:p>
              <a:pPr algn="ctr"/>
              <a:endParaRPr lang="en-US" sz="2400" dirty="0"/>
            </a:p>
          </p:txBody>
        </p:sp>
      </p:grpSp>
      <p:pic>
        <p:nvPicPr>
          <p:cNvPr id="1032" name="Picture 1"/>
          <p:cNvPicPr>
            <a:picLocks noChangeAspect="1"/>
          </p:cNvPicPr>
          <p:nvPr/>
        </p:nvPicPr>
        <p:blipFill>
          <a:blip r:embed="rId13" cstate="print"/>
          <a:srcRect/>
          <a:stretch>
            <a:fillRect/>
          </a:stretch>
        </p:blipFill>
        <p:spPr bwMode="auto">
          <a:xfrm>
            <a:off x="6870700" y="5867400"/>
            <a:ext cx="1816100" cy="85407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720"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iming>
    <p:tnLst>
      <p:par>
        <p:cTn id="1" dur="indefinite" restart="never" nodeType="tmRoot"/>
      </p:par>
    </p:tnLst>
  </p:timing>
  <p:txStyles>
    <p:titleStyle>
      <a:lvl1pPr algn="l" rtl="0" eaLnBrk="1" fontAlgn="base" hangingPunct="1">
        <a:spcBef>
          <a:spcPct val="0"/>
        </a:spcBef>
        <a:spcAft>
          <a:spcPct val="0"/>
        </a:spcAft>
        <a:defRPr sz="4400">
          <a:solidFill>
            <a:schemeClr val="tx2"/>
          </a:solidFill>
          <a:latin typeface="+mj-lt"/>
          <a:ea typeface="+mj-ea"/>
          <a:cs typeface="+mj-cs"/>
        </a:defRPr>
      </a:lvl1pPr>
      <a:lvl2pPr algn="l" rtl="0" eaLnBrk="1" fontAlgn="base" hangingPunct="1">
        <a:spcBef>
          <a:spcPct val="0"/>
        </a:spcBef>
        <a:spcAft>
          <a:spcPct val="0"/>
        </a:spcAft>
        <a:defRPr sz="4400">
          <a:solidFill>
            <a:schemeClr val="tx2"/>
          </a:solidFill>
          <a:latin typeface="Arial" charset="0"/>
        </a:defRPr>
      </a:lvl2pPr>
      <a:lvl3pPr algn="l" rtl="0" eaLnBrk="1" fontAlgn="base" hangingPunct="1">
        <a:spcBef>
          <a:spcPct val="0"/>
        </a:spcBef>
        <a:spcAft>
          <a:spcPct val="0"/>
        </a:spcAft>
        <a:defRPr sz="4400">
          <a:solidFill>
            <a:schemeClr val="tx2"/>
          </a:solidFill>
          <a:latin typeface="Arial" charset="0"/>
        </a:defRPr>
      </a:lvl3pPr>
      <a:lvl4pPr algn="l" rtl="0" eaLnBrk="1" fontAlgn="base" hangingPunct="1">
        <a:spcBef>
          <a:spcPct val="0"/>
        </a:spcBef>
        <a:spcAft>
          <a:spcPct val="0"/>
        </a:spcAft>
        <a:defRPr sz="4400">
          <a:solidFill>
            <a:schemeClr val="tx2"/>
          </a:solidFill>
          <a:latin typeface="Arial" charset="0"/>
        </a:defRPr>
      </a:lvl4pPr>
      <a:lvl5pPr algn="l" rtl="0" eaLnBrk="1" fontAlgn="base" hangingPunct="1">
        <a:spcBef>
          <a:spcPct val="0"/>
        </a:spcBef>
        <a:spcAft>
          <a:spcPct val="0"/>
        </a:spcAft>
        <a:defRPr sz="4400">
          <a:solidFill>
            <a:schemeClr val="tx2"/>
          </a:solidFill>
          <a:latin typeface="Arial" charset="0"/>
        </a:defRPr>
      </a:lvl5pPr>
      <a:lvl6pPr marL="457200" algn="l" rtl="0" eaLnBrk="1" fontAlgn="base" hangingPunct="1">
        <a:spcBef>
          <a:spcPct val="0"/>
        </a:spcBef>
        <a:spcAft>
          <a:spcPct val="0"/>
        </a:spcAft>
        <a:defRPr sz="4400">
          <a:solidFill>
            <a:schemeClr val="tx2"/>
          </a:solidFill>
          <a:latin typeface="Arial" charset="0"/>
        </a:defRPr>
      </a:lvl6pPr>
      <a:lvl7pPr marL="914400" algn="l" rtl="0" eaLnBrk="1" fontAlgn="base" hangingPunct="1">
        <a:spcBef>
          <a:spcPct val="0"/>
        </a:spcBef>
        <a:spcAft>
          <a:spcPct val="0"/>
        </a:spcAft>
        <a:defRPr sz="4400">
          <a:solidFill>
            <a:schemeClr val="tx2"/>
          </a:solidFill>
          <a:latin typeface="Arial" charset="0"/>
        </a:defRPr>
      </a:lvl7pPr>
      <a:lvl8pPr marL="1371600" algn="l" rtl="0" eaLnBrk="1" fontAlgn="base" hangingPunct="1">
        <a:spcBef>
          <a:spcPct val="0"/>
        </a:spcBef>
        <a:spcAft>
          <a:spcPct val="0"/>
        </a:spcAft>
        <a:defRPr sz="4400">
          <a:solidFill>
            <a:schemeClr val="tx2"/>
          </a:solidFill>
          <a:latin typeface="Arial" charset="0"/>
        </a:defRPr>
      </a:lvl8pPr>
      <a:lvl9pPr marL="1828800" algn="l" rtl="0" eaLnBrk="1" fontAlgn="base" hangingPunct="1">
        <a:spcBef>
          <a:spcPct val="0"/>
        </a:spcBef>
        <a:spcAft>
          <a:spcPct val="0"/>
        </a:spcAft>
        <a:defRPr sz="4400">
          <a:solidFill>
            <a:schemeClr val="tx2"/>
          </a:solidFill>
          <a:latin typeface="Arial" charset="0"/>
        </a:defRPr>
      </a:lvl9pPr>
    </p:titleStyle>
    <p:bodyStyle>
      <a:lvl1pPr marL="469900" indent="-469900" algn="l" rtl="0" eaLnBrk="1" fontAlgn="base" hangingPunct="1">
        <a:spcBef>
          <a:spcPct val="20000"/>
        </a:spcBef>
        <a:spcAft>
          <a:spcPct val="0"/>
        </a:spcAft>
        <a:buClr>
          <a:schemeClr val="bg2"/>
        </a:buClr>
        <a:buSzPct val="70000"/>
        <a:buFont typeface="Wingdings" pitchFamily="2" charset="2"/>
        <a:buChar char="o"/>
        <a:defRPr sz="3200">
          <a:solidFill>
            <a:schemeClr val="tx1"/>
          </a:solidFill>
          <a:latin typeface="+mn-lt"/>
          <a:ea typeface="+mn-ea"/>
          <a:cs typeface="+mn-cs"/>
        </a:defRPr>
      </a:lvl1pPr>
      <a:lvl2pPr marL="908050" indent="-436563" algn="l" rtl="0" eaLnBrk="1" fontAlgn="base" hangingPunct="1">
        <a:spcBef>
          <a:spcPct val="20000"/>
        </a:spcBef>
        <a:spcAft>
          <a:spcPct val="0"/>
        </a:spcAft>
        <a:buClr>
          <a:srgbClr val="FFCC00"/>
        </a:buClr>
        <a:buSzPct val="75000"/>
        <a:buFont typeface="Wingdings" pitchFamily="2" charset="2"/>
        <a:buChar char="n"/>
        <a:defRPr sz="2800">
          <a:solidFill>
            <a:schemeClr val="tx1"/>
          </a:solidFill>
          <a:latin typeface="+mn-lt"/>
        </a:defRPr>
      </a:lvl2pPr>
      <a:lvl3pPr marL="1377950" indent="-468313" algn="l" rtl="0" eaLnBrk="1" fontAlgn="base" hangingPunct="1">
        <a:spcBef>
          <a:spcPct val="20000"/>
        </a:spcBef>
        <a:spcAft>
          <a:spcPct val="0"/>
        </a:spcAft>
        <a:buClr>
          <a:schemeClr val="bg2"/>
        </a:buClr>
        <a:buSzPct val="65000"/>
        <a:buFont typeface="Wingdings" pitchFamily="2" charset="2"/>
        <a:buChar char="o"/>
        <a:defRPr sz="2400">
          <a:solidFill>
            <a:schemeClr val="tx1"/>
          </a:solidFill>
          <a:latin typeface="+mn-lt"/>
        </a:defRPr>
      </a:lvl3pPr>
      <a:lvl4pPr marL="1827213" indent="-438150" algn="l" rtl="0" eaLnBrk="1" fontAlgn="base" hangingPunct="1">
        <a:spcBef>
          <a:spcPct val="20000"/>
        </a:spcBef>
        <a:spcAft>
          <a:spcPct val="0"/>
        </a:spcAft>
        <a:buClr>
          <a:srgbClr val="FFCC00"/>
        </a:buClr>
        <a:buSzPct val="75000"/>
        <a:buFont typeface="Wingdings" pitchFamily="2" charset="2"/>
        <a:buChar char="n"/>
        <a:defRPr sz="2000">
          <a:solidFill>
            <a:schemeClr val="tx1"/>
          </a:solidFill>
          <a:latin typeface="+mn-lt"/>
        </a:defRPr>
      </a:lvl4pPr>
      <a:lvl5pPr marL="2297113" indent="-468313" algn="l" rtl="0" eaLnBrk="1" fontAlgn="base" hangingPunct="1">
        <a:spcBef>
          <a:spcPct val="20000"/>
        </a:spcBef>
        <a:spcAft>
          <a:spcPct val="0"/>
        </a:spcAft>
        <a:buClr>
          <a:srgbClr val="FFCC00"/>
        </a:buClr>
        <a:buSzPct val="50000"/>
        <a:buFont typeface="Wingdings" pitchFamily="2" charset="2"/>
        <a:buChar char="o"/>
        <a:defRPr sz="2000">
          <a:solidFill>
            <a:schemeClr val="tx1"/>
          </a:solidFill>
          <a:latin typeface="+mn-lt"/>
        </a:defRPr>
      </a:lvl5pPr>
      <a:lvl6pPr marL="2754313" indent="-468313" algn="l" rtl="0" eaLnBrk="1" fontAlgn="base" hangingPunct="1">
        <a:spcBef>
          <a:spcPct val="20000"/>
        </a:spcBef>
        <a:spcAft>
          <a:spcPct val="0"/>
        </a:spcAft>
        <a:buClr>
          <a:schemeClr val="accent1"/>
        </a:buClr>
        <a:buSzPct val="50000"/>
        <a:buFont typeface="Wingdings" pitchFamily="2" charset="2"/>
        <a:buChar char="o"/>
        <a:defRPr sz="2000">
          <a:solidFill>
            <a:schemeClr val="tx1"/>
          </a:solidFill>
          <a:latin typeface="+mn-lt"/>
        </a:defRPr>
      </a:lvl6pPr>
      <a:lvl7pPr marL="3211513" indent="-468313" algn="l" rtl="0" eaLnBrk="1" fontAlgn="base" hangingPunct="1">
        <a:spcBef>
          <a:spcPct val="20000"/>
        </a:spcBef>
        <a:spcAft>
          <a:spcPct val="0"/>
        </a:spcAft>
        <a:buClr>
          <a:schemeClr val="accent1"/>
        </a:buClr>
        <a:buSzPct val="50000"/>
        <a:buFont typeface="Wingdings" pitchFamily="2" charset="2"/>
        <a:buChar char="o"/>
        <a:defRPr sz="2000">
          <a:solidFill>
            <a:schemeClr val="tx1"/>
          </a:solidFill>
          <a:latin typeface="+mn-lt"/>
        </a:defRPr>
      </a:lvl7pPr>
      <a:lvl8pPr marL="3668713" indent="-468313" algn="l" rtl="0" eaLnBrk="1" fontAlgn="base" hangingPunct="1">
        <a:spcBef>
          <a:spcPct val="20000"/>
        </a:spcBef>
        <a:spcAft>
          <a:spcPct val="0"/>
        </a:spcAft>
        <a:buClr>
          <a:schemeClr val="accent1"/>
        </a:buClr>
        <a:buSzPct val="50000"/>
        <a:buFont typeface="Wingdings" pitchFamily="2" charset="2"/>
        <a:buChar char="o"/>
        <a:defRPr sz="2000">
          <a:solidFill>
            <a:schemeClr val="tx1"/>
          </a:solidFill>
          <a:latin typeface="+mn-lt"/>
        </a:defRPr>
      </a:lvl8pPr>
      <a:lvl9pPr marL="4125913" indent="-468313" algn="l" rtl="0" eaLnBrk="1" fontAlgn="base" hangingPunct="1">
        <a:spcBef>
          <a:spcPct val="20000"/>
        </a:spcBef>
        <a:spcAft>
          <a:spcPct val="0"/>
        </a:spcAft>
        <a:buClr>
          <a:schemeClr val="accent1"/>
        </a:buClr>
        <a:buSzPct val="50000"/>
        <a:buFont typeface="Wingdings" pitchFamily="2" charset="2"/>
        <a:buChar char="o"/>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p:txBody>
          <a:bodyPr/>
          <a:lstStyle/>
          <a:p>
            <a:r>
              <a:rPr lang="en-US" sz="4800" dirty="0" smtClean="0"/>
              <a:t>Maryland State </a:t>
            </a:r>
            <a:br>
              <a:rPr lang="en-US" sz="4800" dirty="0" smtClean="0"/>
            </a:br>
            <a:r>
              <a:rPr lang="en-US" sz="4800" dirty="0" smtClean="0"/>
              <a:t>Department of Education</a:t>
            </a:r>
          </a:p>
        </p:txBody>
      </p:sp>
      <p:sp>
        <p:nvSpPr>
          <p:cNvPr id="4" name="Title 1"/>
          <p:cNvSpPr txBox="1">
            <a:spLocks/>
          </p:cNvSpPr>
          <p:nvPr/>
        </p:nvSpPr>
        <p:spPr bwMode="auto">
          <a:xfrm>
            <a:off x="914400" y="4724400"/>
            <a:ext cx="7848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rtl="0" eaLnBrk="1" fontAlgn="base" hangingPunct="1">
              <a:spcBef>
                <a:spcPct val="0"/>
              </a:spcBef>
              <a:spcAft>
                <a:spcPct val="0"/>
              </a:spcAft>
              <a:defRPr sz="5400" b="1">
                <a:solidFill>
                  <a:schemeClr val="tx2"/>
                </a:solidFill>
                <a:latin typeface="+mj-lt"/>
                <a:ea typeface="+mj-ea"/>
                <a:cs typeface="+mj-cs"/>
              </a:defRPr>
            </a:lvl1pPr>
            <a:lvl2pPr algn="l" rtl="0" eaLnBrk="1" fontAlgn="base" hangingPunct="1">
              <a:spcBef>
                <a:spcPct val="0"/>
              </a:spcBef>
              <a:spcAft>
                <a:spcPct val="0"/>
              </a:spcAft>
              <a:defRPr sz="4400">
                <a:solidFill>
                  <a:schemeClr val="tx2"/>
                </a:solidFill>
                <a:latin typeface="Arial" charset="0"/>
              </a:defRPr>
            </a:lvl2pPr>
            <a:lvl3pPr algn="l" rtl="0" eaLnBrk="1" fontAlgn="base" hangingPunct="1">
              <a:spcBef>
                <a:spcPct val="0"/>
              </a:spcBef>
              <a:spcAft>
                <a:spcPct val="0"/>
              </a:spcAft>
              <a:defRPr sz="4400">
                <a:solidFill>
                  <a:schemeClr val="tx2"/>
                </a:solidFill>
                <a:latin typeface="Arial" charset="0"/>
              </a:defRPr>
            </a:lvl3pPr>
            <a:lvl4pPr algn="l" rtl="0" eaLnBrk="1" fontAlgn="base" hangingPunct="1">
              <a:spcBef>
                <a:spcPct val="0"/>
              </a:spcBef>
              <a:spcAft>
                <a:spcPct val="0"/>
              </a:spcAft>
              <a:defRPr sz="4400">
                <a:solidFill>
                  <a:schemeClr val="tx2"/>
                </a:solidFill>
                <a:latin typeface="Arial" charset="0"/>
              </a:defRPr>
            </a:lvl4pPr>
            <a:lvl5pPr algn="l" rtl="0" eaLnBrk="1" fontAlgn="base" hangingPunct="1">
              <a:spcBef>
                <a:spcPct val="0"/>
              </a:spcBef>
              <a:spcAft>
                <a:spcPct val="0"/>
              </a:spcAft>
              <a:defRPr sz="4400">
                <a:solidFill>
                  <a:schemeClr val="tx2"/>
                </a:solidFill>
                <a:latin typeface="Arial" charset="0"/>
              </a:defRPr>
            </a:lvl5pPr>
            <a:lvl6pPr marL="457200" algn="l" rtl="0" eaLnBrk="1" fontAlgn="base" hangingPunct="1">
              <a:spcBef>
                <a:spcPct val="0"/>
              </a:spcBef>
              <a:spcAft>
                <a:spcPct val="0"/>
              </a:spcAft>
              <a:defRPr sz="4400">
                <a:solidFill>
                  <a:schemeClr val="tx2"/>
                </a:solidFill>
                <a:latin typeface="Arial" charset="0"/>
              </a:defRPr>
            </a:lvl6pPr>
            <a:lvl7pPr marL="914400" algn="l" rtl="0" eaLnBrk="1" fontAlgn="base" hangingPunct="1">
              <a:spcBef>
                <a:spcPct val="0"/>
              </a:spcBef>
              <a:spcAft>
                <a:spcPct val="0"/>
              </a:spcAft>
              <a:defRPr sz="4400">
                <a:solidFill>
                  <a:schemeClr val="tx2"/>
                </a:solidFill>
                <a:latin typeface="Arial" charset="0"/>
              </a:defRPr>
            </a:lvl7pPr>
            <a:lvl8pPr marL="1371600" algn="l" rtl="0" eaLnBrk="1" fontAlgn="base" hangingPunct="1">
              <a:spcBef>
                <a:spcPct val="0"/>
              </a:spcBef>
              <a:spcAft>
                <a:spcPct val="0"/>
              </a:spcAft>
              <a:defRPr sz="4400">
                <a:solidFill>
                  <a:schemeClr val="tx2"/>
                </a:solidFill>
                <a:latin typeface="Arial" charset="0"/>
              </a:defRPr>
            </a:lvl8pPr>
            <a:lvl9pPr marL="1828800" algn="l" rtl="0" eaLnBrk="1" fontAlgn="base" hangingPunct="1">
              <a:spcBef>
                <a:spcPct val="0"/>
              </a:spcBef>
              <a:spcAft>
                <a:spcPct val="0"/>
              </a:spcAft>
              <a:defRPr sz="4400">
                <a:solidFill>
                  <a:schemeClr val="tx2"/>
                </a:solidFill>
                <a:latin typeface="Arial" charset="0"/>
              </a:defRPr>
            </a:lvl9pPr>
          </a:lstStyle>
          <a:p>
            <a:r>
              <a:rPr lang="en-US" sz="1600" dirty="0" smtClean="0"/>
              <a:t>Brief </a:t>
            </a:r>
            <a:r>
              <a:rPr lang="en-US" sz="1600" dirty="0"/>
              <a:t>Update on Select Fiscal Matters Related to Grant Issuance and Management</a:t>
            </a:r>
          </a:p>
          <a:p>
            <a:endParaRPr lang="en-US" sz="1400" dirty="0"/>
          </a:p>
        </p:txBody>
      </p:sp>
      <p:sp>
        <p:nvSpPr>
          <p:cNvPr id="3" name="Rectangle 2"/>
          <p:cNvSpPr/>
          <p:nvPr/>
        </p:nvSpPr>
        <p:spPr>
          <a:xfrm>
            <a:off x="838200" y="3661172"/>
            <a:ext cx="5349350" cy="646331"/>
          </a:xfrm>
          <a:prstGeom prst="rect">
            <a:avLst/>
          </a:prstGeom>
        </p:spPr>
        <p:txBody>
          <a:bodyPr wrap="none">
            <a:spAutoFit/>
          </a:bodyPr>
          <a:lstStyle/>
          <a:p>
            <a:r>
              <a:rPr lang="en-US" sz="3600" dirty="0"/>
              <a:t>Title I Spring Meeting 2016</a:t>
            </a:r>
          </a:p>
        </p:txBody>
      </p:sp>
      <p:sp>
        <p:nvSpPr>
          <p:cNvPr id="5" name="TextBox 4"/>
          <p:cNvSpPr txBox="1"/>
          <p:nvPr/>
        </p:nvSpPr>
        <p:spPr>
          <a:xfrm>
            <a:off x="4053840" y="4953000"/>
            <a:ext cx="4724400" cy="1384995"/>
          </a:xfrm>
          <a:prstGeom prst="rect">
            <a:avLst/>
          </a:prstGeom>
          <a:noFill/>
        </p:spPr>
        <p:txBody>
          <a:bodyPr wrap="square" rtlCol="0">
            <a:spAutoFit/>
          </a:bodyPr>
          <a:lstStyle/>
          <a:p>
            <a:pPr algn="r"/>
            <a:endParaRPr lang="en-US" dirty="0"/>
          </a:p>
          <a:p>
            <a:pPr algn="r"/>
            <a:r>
              <a:rPr lang="en-US" sz="1600" dirty="0"/>
              <a:t>Kim Stewart,</a:t>
            </a:r>
          </a:p>
          <a:p>
            <a:pPr algn="r"/>
            <a:r>
              <a:rPr lang="en-US" sz="1600" dirty="0"/>
              <a:t>Financial Reporting &amp; Coordination Branch (FRCB)</a:t>
            </a:r>
          </a:p>
          <a:p>
            <a:pPr algn="r"/>
            <a:r>
              <a:rPr lang="en-US" sz="1600" dirty="0"/>
              <a:t>Division of Business Services</a:t>
            </a:r>
          </a:p>
          <a:p>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457200" y="533400"/>
            <a:ext cx="8382000" cy="1143000"/>
          </a:xfrm>
        </p:spPr>
        <p:txBody>
          <a:bodyPr/>
          <a:lstStyle/>
          <a:p>
            <a:r>
              <a:rPr lang="en-US" sz="3600" dirty="0"/>
              <a:t>Distribution of Informational Materials</a:t>
            </a:r>
            <a:endParaRPr lang="en-US" sz="3600" dirty="0" smtClean="0"/>
          </a:p>
        </p:txBody>
      </p:sp>
      <p:sp>
        <p:nvSpPr>
          <p:cNvPr id="4" name="TextBox 3"/>
          <p:cNvSpPr txBox="1"/>
          <p:nvPr/>
        </p:nvSpPr>
        <p:spPr>
          <a:xfrm>
            <a:off x="457200" y="1828800"/>
            <a:ext cx="8305800" cy="4955203"/>
          </a:xfrm>
          <a:prstGeom prst="rect">
            <a:avLst/>
          </a:prstGeom>
          <a:noFill/>
          <a:ln>
            <a:solidFill>
              <a:schemeClr val="accent6">
                <a:lumMod val="75000"/>
              </a:schemeClr>
            </a:solidFill>
          </a:ln>
        </p:spPr>
        <p:txBody>
          <a:bodyPr wrap="square" rtlCol="0">
            <a:spAutoFit/>
          </a:bodyPr>
          <a:lstStyle/>
          <a:p>
            <a:pPr marL="457200" indent="-457200">
              <a:lnSpc>
                <a:spcPct val="150000"/>
              </a:lnSpc>
              <a:buFont typeface="Wingdings" pitchFamily="2" charset="2"/>
              <a:buChar char="q"/>
            </a:pPr>
            <a:r>
              <a:rPr lang="en-US" sz="2800" dirty="0"/>
              <a:t>Reference and Training Materials </a:t>
            </a:r>
            <a:r>
              <a:rPr lang="en-US" sz="2000" dirty="0"/>
              <a:t>(MSDE Title I Website):</a:t>
            </a:r>
          </a:p>
          <a:p>
            <a:pPr marL="800100" lvl="1" indent="-342900">
              <a:buFont typeface="Wingdings" pitchFamily="2" charset="2"/>
              <a:buChar char="q"/>
            </a:pPr>
            <a:r>
              <a:rPr lang="en-US" sz="2800" dirty="0"/>
              <a:t>Managing Title I Grants</a:t>
            </a:r>
          </a:p>
          <a:p>
            <a:pPr marL="800100" lvl="1" indent="-342900">
              <a:buFont typeface="Wingdings" pitchFamily="2" charset="2"/>
              <a:buChar char="q"/>
            </a:pPr>
            <a:r>
              <a:rPr lang="en-US" sz="2800" dirty="0"/>
              <a:t>The Official Grant File</a:t>
            </a:r>
          </a:p>
          <a:p>
            <a:pPr marL="800100" lvl="1" indent="-342900">
              <a:buFont typeface="Wingdings" pitchFamily="2" charset="2"/>
              <a:buChar char="q"/>
            </a:pPr>
            <a:r>
              <a:rPr lang="en-US" sz="2800" dirty="0"/>
              <a:t>Grant Management:  The State Perspective</a:t>
            </a:r>
          </a:p>
          <a:p>
            <a:pPr marL="457200" indent="-457200">
              <a:lnSpc>
                <a:spcPct val="150000"/>
              </a:lnSpc>
              <a:buFont typeface="Wingdings" pitchFamily="2" charset="2"/>
              <a:buChar char="q"/>
            </a:pPr>
            <a:r>
              <a:rPr lang="en-US" sz="2800" dirty="0"/>
              <a:t>Currently Approved Indirect Cost Rates</a:t>
            </a:r>
          </a:p>
          <a:p>
            <a:pPr marL="457200" indent="-457200">
              <a:lnSpc>
                <a:spcPct val="150000"/>
              </a:lnSpc>
              <a:buFont typeface="Wingdings" pitchFamily="2" charset="2"/>
              <a:buChar char="q"/>
            </a:pPr>
            <a:r>
              <a:rPr lang="en-US" sz="2800" dirty="0"/>
              <a:t>2016 Title I Grant Spend-down Rates</a:t>
            </a:r>
          </a:p>
          <a:p>
            <a:pPr marL="457200" indent="-457200">
              <a:lnSpc>
                <a:spcPct val="150000"/>
              </a:lnSpc>
              <a:buFont typeface="Wingdings" pitchFamily="2" charset="2"/>
              <a:buChar char="q"/>
            </a:pPr>
            <a:r>
              <a:rPr lang="en-US" sz="2800" dirty="0"/>
              <a:t>2017 Preliminary Title I Allocations </a:t>
            </a:r>
          </a:p>
          <a:p>
            <a:pPr marL="342900" indent="-342900">
              <a:lnSpc>
                <a:spcPct val="150000"/>
              </a:lnSpc>
              <a:buFont typeface="Arial" pitchFamily="34" charset="0"/>
              <a:buChar char="•"/>
            </a:pPr>
            <a:endParaRPr lang="en-US" sz="2400" dirty="0"/>
          </a:p>
          <a:p>
            <a:pPr marL="285750" indent="-285750">
              <a:buFont typeface="Arial" pitchFamily="34" charset="0"/>
              <a:buChar char="•"/>
            </a:pPr>
            <a:endParaRPr lang="en-US" sz="2800" dirty="0"/>
          </a:p>
        </p:txBody>
      </p:sp>
    </p:spTree>
    <p:extLst>
      <p:ext uri="{BB962C8B-B14F-4D97-AF65-F5344CB8AC3E}">
        <p14:creationId xmlns:p14="http://schemas.microsoft.com/office/powerpoint/2010/main" val="160379971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228600" y="533400"/>
            <a:ext cx="8610600" cy="1143000"/>
          </a:xfrm>
        </p:spPr>
        <p:txBody>
          <a:bodyPr/>
          <a:lstStyle/>
          <a:p>
            <a:r>
              <a:rPr lang="en-US" sz="4000" dirty="0"/>
              <a:t>FRCB’s Role in Title I Compliance</a:t>
            </a:r>
            <a:endParaRPr lang="en-US" sz="4000" dirty="0" smtClean="0"/>
          </a:p>
        </p:txBody>
      </p:sp>
      <p:sp>
        <p:nvSpPr>
          <p:cNvPr id="4099" name="Rectangle 3"/>
          <p:cNvSpPr>
            <a:spLocks noGrp="1" noChangeArrowheads="1"/>
          </p:cNvSpPr>
          <p:nvPr>
            <p:ph type="body" idx="1"/>
          </p:nvPr>
        </p:nvSpPr>
        <p:spPr/>
        <p:txBody>
          <a:bodyPr/>
          <a:lstStyle/>
          <a:p>
            <a:pPr marL="484632" indent="-457200">
              <a:buFont typeface="Wingdings" pitchFamily="2" charset="2"/>
              <a:buChar char="q"/>
            </a:pPr>
            <a:r>
              <a:rPr lang="en-US" sz="2800" dirty="0"/>
              <a:t>Serve as the liaison between MSDE’s Title I and Fiscal Offices to ensure that financial data is properly maintained and readily available.</a:t>
            </a:r>
          </a:p>
          <a:p>
            <a:pPr marL="484632" indent="-457200">
              <a:buFont typeface="Wingdings" pitchFamily="2" charset="2"/>
              <a:buChar char="q"/>
            </a:pPr>
            <a:r>
              <a:rPr lang="en-US" sz="2800" dirty="0"/>
              <a:t>Prepare the Title I Calculations.</a:t>
            </a:r>
          </a:p>
          <a:p>
            <a:pPr marL="484632" indent="-457200">
              <a:buFont typeface="Wingdings" pitchFamily="2" charset="2"/>
              <a:buChar char="q"/>
            </a:pPr>
            <a:r>
              <a:rPr lang="en-US" sz="2800" dirty="0"/>
              <a:t>Provide guidance to Title I </a:t>
            </a:r>
            <a:r>
              <a:rPr lang="en-US" sz="2800" dirty="0" smtClean="0"/>
              <a:t>program concerning </a:t>
            </a:r>
            <a:r>
              <a:rPr lang="en-US" sz="2800" dirty="0"/>
              <a:t>federal grant management (ex. UG).  </a:t>
            </a:r>
          </a:p>
          <a:p>
            <a:pPr marL="484632" indent="-457200">
              <a:buFont typeface="Wingdings" pitchFamily="2" charset="2"/>
              <a:buChar char="q"/>
            </a:pPr>
            <a:r>
              <a:rPr lang="en-US" sz="2800" dirty="0"/>
              <a:t>Work in concert with MSDE Financial Reporting Branch in approving LEA Indirect Cost Rates</a:t>
            </a:r>
            <a:r>
              <a:rPr lang="en-US" sz="2800" dirty="0" smtClean="0"/>
              <a:t>.</a:t>
            </a:r>
            <a:endParaRPr lang="en-US" sz="28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457200" y="533400"/>
            <a:ext cx="8382000" cy="1143000"/>
          </a:xfrm>
        </p:spPr>
        <p:txBody>
          <a:bodyPr/>
          <a:lstStyle/>
          <a:p>
            <a:r>
              <a:rPr lang="en-US" sz="4000" dirty="0"/>
              <a:t>Uniform Guidance (UG)</a:t>
            </a:r>
            <a:endParaRPr lang="en-US" sz="4000" dirty="0" smtClean="0"/>
          </a:p>
        </p:txBody>
      </p:sp>
      <p:sp>
        <p:nvSpPr>
          <p:cNvPr id="4" name="TextBox 3"/>
          <p:cNvSpPr txBox="1"/>
          <p:nvPr/>
        </p:nvSpPr>
        <p:spPr>
          <a:xfrm>
            <a:off x="457200" y="1905000"/>
            <a:ext cx="8305800" cy="4524315"/>
          </a:xfrm>
          <a:prstGeom prst="rect">
            <a:avLst/>
          </a:prstGeom>
          <a:noFill/>
        </p:spPr>
        <p:txBody>
          <a:bodyPr wrap="square" rtlCol="0">
            <a:spAutoFit/>
          </a:bodyPr>
          <a:lstStyle/>
          <a:p>
            <a:pPr marL="342900" indent="-342900">
              <a:buFont typeface="Wingdings" pitchFamily="2" charset="2"/>
              <a:buChar char="q"/>
            </a:pPr>
            <a:r>
              <a:rPr lang="en-US" sz="2400" dirty="0"/>
              <a:t>The Office of Management and Budget's (OMB) Uniform Administrative Requirements, Cost Principles, and Audit Requirements for Federal Awards (commonly called "Uniform Guidance") was officially implemented in December 2014 by the Council on Financial Assistance Reform (COFAR</a:t>
            </a:r>
            <a:r>
              <a:rPr lang="en-US" sz="2400" dirty="0" smtClean="0"/>
              <a:t>).</a:t>
            </a:r>
          </a:p>
          <a:p>
            <a:pPr marL="342900" indent="-342900">
              <a:buFont typeface="Wingdings" pitchFamily="2" charset="2"/>
              <a:buChar char="q"/>
            </a:pPr>
            <a:endParaRPr lang="en-US" sz="2400" dirty="0" smtClean="0"/>
          </a:p>
          <a:p>
            <a:pPr marL="342900" indent="-342900">
              <a:buFont typeface="Wingdings" pitchFamily="2" charset="2"/>
              <a:buChar char="q"/>
            </a:pPr>
            <a:r>
              <a:rPr lang="en-US" sz="2400" dirty="0"/>
              <a:t>The Uniform Guidance – a "government-wide framework for grants management" – synthesizes and supersedes guidance from earlier OMB circulars</a:t>
            </a:r>
          </a:p>
          <a:p>
            <a:pPr marL="342900" indent="-342900">
              <a:buFont typeface="Arial" pitchFamily="34" charset="0"/>
              <a:buChar char="•"/>
            </a:pPr>
            <a:endParaRPr lang="en-US" sz="2400" dirty="0"/>
          </a:p>
          <a:p>
            <a:pPr marL="342900" indent="-342900">
              <a:buFont typeface="Arial" pitchFamily="34" charset="0"/>
              <a:buChar char="•"/>
            </a:pPr>
            <a:endParaRPr lang="en-US" sz="2400" dirty="0"/>
          </a:p>
        </p:txBody>
      </p:sp>
    </p:spTree>
    <p:extLst>
      <p:ext uri="{BB962C8B-B14F-4D97-AF65-F5344CB8AC3E}">
        <p14:creationId xmlns:p14="http://schemas.microsoft.com/office/powerpoint/2010/main" val="238183820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445008" y="163252"/>
            <a:ext cx="8382000" cy="1143000"/>
          </a:xfrm>
        </p:spPr>
        <p:txBody>
          <a:bodyPr/>
          <a:lstStyle/>
          <a:p>
            <a:r>
              <a:rPr lang="en-US" sz="4000" dirty="0"/>
              <a:t>Uniform Guidance (UG)</a:t>
            </a:r>
            <a:endParaRPr lang="en-US" sz="4000" dirty="0" smtClean="0"/>
          </a:p>
        </p:txBody>
      </p:sp>
      <p:sp>
        <p:nvSpPr>
          <p:cNvPr id="5" name="Folded Corner 4"/>
          <p:cNvSpPr/>
          <p:nvPr/>
        </p:nvSpPr>
        <p:spPr>
          <a:xfrm>
            <a:off x="6324600" y="2775343"/>
            <a:ext cx="2209800" cy="1715521"/>
          </a:xfrm>
          <a:prstGeom prst="foldedCorner">
            <a:avLst/>
          </a:prstGeom>
        </p:spPr>
        <p:style>
          <a:lnRef idx="1">
            <a:schemeClr val="accent6"/>
          </a:lnRef>
          <a:fillRef idx="2">
            <a:schemeClr val="accent6"/>
          </a:fillRef>
          <a:effectRef idx="1">
            <a:schemeClr val="accent6"/>
          </a:effectRef>
          <a:fontRef idx="minor">
            <a:schemeClr val="dk1"/>
          </a:fontRef>
        </p:style>
        <p:txBody>
          <a:bodyPr rtlCol="0" anchor="ctr"/>
          <a:lstStyle/>
          <a:p>
            <a:pPr algn="ctr"/>
            <a:endParaRPr lang="en-US" dirty="0"/>
          </a:p>
        </p:txBody>
      </p:sp>
      <p:sp>
        <p:nvSpPr>
          <p:cNvPr id="7" name="TextBox 6"/>
          <p:cNvSpPr txBox="1"/>
          <p:nvPr/>
        </p:nvSpPr>
        <p:spPr>
          <a:xfrm>
            <a:off x="501396" y="1306251"/>
            <a:ext cx="7010400" cy="461665"/>
          </a:xfrm>
          <a:prstGeom prst="rect">
            <a:avLst/>
          </a:prstGeom>
          <a:noFill/>
        </p:spPr>
        <p:txBody>
          <a:bodyPr wrap="square" rtlCol="0">
            <a:spAutoFit/>
          </a:bodyPr>
          <a:lstStyle/>
          <a:p>
            <a:r>
              <a:rPr lang="en-US" sz="2400" dirty="0"/>
              <a:t>Eliminating </a:t>
            </a:r>
            <a:r>
              <a:rPr lang="en-US" sz="2400" dirty="0" smtClean="0"/>
              <a:t>Duplicative and </a:t>
            </a:r>
            <a:r>
              <a:rPr lang="en-US" sz="2400" dirty="0"/>
              <a:t>Conflicting Guidance</a:t>
            </a:r>
          </a:p>
        </p:txBody>
      </p:sp>
      <p:sp>
        <p:nvSpPr>
          <p:cNvPr id="8" name="TextBox 7"/>
          <p:cNvSpPr txBox="1"/>
          <p:nvPr/>
        </p:nvSpPr>
        <p:spPr>
          <a:xfrm>
            <a:off x="1095756" y="1936895"/>
            <a:ext cx="2983992" cy="369332"/>
          </a:xfrm>
          <a:prstGeom prst="rect">
            <a:avLst/>
          </a:prstGeom>
          <a:noFill/>
        </p:spPr>
        <p:txBody>
          <a:bodyPr wrap="square" rtlCol="0">
            <a:spAutoFit/>
          </a:bodyPr>
          <a:lstStyle/>
          <a:p>
            <a:r>
              <a:rPr lang="en-US" u="sng" dirty="0">
                <a:solidFill>
                  <a:schemeClr val="tx2">
                    <a:satMod val="130000"/>
                  </a:schemeClr>
                </a:solidFill>
                <a:effectLst>
                  <a:outerShdw blurRad="50000" dist="30000" dir="5400000" algn="tl" rotWithShape="0">
                    <a:srgbClr val="000000">
                      <a:alpha val="30000"/>
                    </a:srgbClr>
                  </a:outerShdw>
                </a:effectLst>
                <a:latin typeface="+mj-lt"/>
                <a:ea typeface="+mj-ea"/>
                <a:cs typeface="+mj-cs"/>
              </a:rPr>
              <a:t>Previous Guidance:</a:t>
            </a:r>
          </a:p>
        </p:txBody>
      </p:sp>
      <p:sp>
        <p:nvSpPr>
          <p:cNvPr id="9" name="TextBox 8"/>
          <p:cNvSpPr txBox="1"/>
          <p:nvPr/>
        </p:nvSpPr>
        <p:spPr>
          <a:xfrm>
            <a:off x="6019800" y="1992461"/>
            <a:ext cx="2983992" cy="369332"/>
          </a:xfrm>
          <a:prstGeom prst="rect">
            <a:avLst/>
          </a:prstGeom>
          <a:noFill/>
        </p:spPr>
        <p:txBody>
          <a:bodyPr wrap="square" rtlCol="0">
            <a:spAutoFit/>
          </a:bodyPr>
          <a:lstStyle/>
          <a:p>
            <a:r>
              <a:rPr lang="en-US" u="sng" dirty="0">
                <a:solidFill>
                  <a:schemeClr val="tx2">
                    <a:satMod val="130000"/>
                  </a:schemeClr>
                </a:solidFill>
                <a:effectLst>
                  <a:outerShdw blurRad="50000" dist="30000" dir="5400000" algn="tl" rotWithShape="0">
                    <a:srgbClr val="000000">
                      <a:alpha val="30000"/>
                    </a:srgbClr>
                  </a:outerShdw>
                </a:effectLst>
                <a:latin typeface="+mj-lt"/>
                <a:ea typeface="+mj-ea"/>
                <a:cs typeface="+mj-cs"/>
              </a:rPr>
              <a:t>New Uniform Guidance</a:t>
            </a:r>
            <a:r>
              <a:rPr lang="en-US" u="sng" dirty="0"/>
              <a:t>:</a:t>
            </a:r>
          </a:p>
        </p:txBody>
      </p:sp>
      <p:sp>
        <p:nvSpPr>
          <p:cNvPr id="10" name="TextBox 9"/>
          <p:cNvSpPr txBox="1"/>
          <p:nvPr/>
        </p:nvSpPr>
        <p:spPr>
          <a:xfrm>
            <a:off x="6437375" y="3112159"/>
            <a:ext cx="1984249" cy="923330"/>
          </a:xfrm>
          <a:prstGeom prst="rect">
            <a:avLst/>
          </a:prstGeom>
          <a:noFill/>
        </p:spPr>
        <p:txBody>
          <a:bodyPr wrap="square" rtlCol="0">
            <a:spAutoFit/>
          </a:bodyPr>
          <a:lstStyle/>
          <a:p>
            <a:r>
              <a:rPr lang="en-US" dirty="0"/>
              <a:t>All OMB guidance streamlined into</a:t>
            </a:r>
          </a:p>
          <a:p>
            <a:r>
              <a:rPr lang="en-US" dirty="0"/>
              <a:t> 2 CFR 200</a:t>
            </a:r>
          </a:p>
        </p:txBody>
      </p:sp>
      <p:sp>
        <p:nvSpPr>
          <p:cNvPr id="11" name="Flowchart: Multidocument 10"/>
          <p:cNvSpPr/>
          <p:nvPr/>
        </p:nvSpPr>
        <p:spPr>
          <a:xfrm>
            <a:off x="1317113" y="3543912"/>
            <a:ext cx="1828800" cy="1752600"/>
          </a:xfrm>
          <a:prstGeom prst="flowChartMultidocument">
            <a:avLst/>
          </a:prstGeom>
        </p:spPr>
        <p:style>
          <a:lnRef idx="1">
            <a:schemeClr val="accent6"/>
          </a:lnRef>
          <a:fillRef idx="3">
            <a:schemeClr val="accent6"/>
          </a:fillRef>
          <a:effectRef idx="2">
            <a:schemeClr val="accent6"/>
          </a:effectRef>
          <a:fontRef idx="minor">
            <a:schemeClr val="lt1"/>
          </a:fontRef>
        </p:style>
        <p:txBody>
          <a:bodyPr rtlCol="0" anchor="ctr"/>
          <a:lstStyle/>
          <a:p>
            <a:pPr algn="ctr"/>
            <a:endParaRPr lang="en-US" dirty="0"/>
          </a:p>
        </p:txBody>
      </p:sp>
      <p:grpSp>
        <p:nvGrpSpPr>
          <p:cNvPr id="12" name="Group 11"/>
          <p:cNvGrpSpPr/>
          <p:nvPr/>
        </p:nvGrpSpPr>
        <p:grpSpPr>
          <a:xfrm>
            <a:off x="3526536" y="1880504"/>
            <a:ext cx="2068067" cy="1752600"/>
            <a:chOff x="3505200" y="2148733"/>
            <a:chExt cx="1828800" cy="1752600"/>
          </a:xfrm>
        </p:grpSpPr>
        <p:sp>
          <p:nvSpPr>
            <p:cNvPr id="13" name="Flowchart: Multidocument 12"/>
            <p:cNvSpPr/>
            <p:nvPr/>
          </p:nvSpPr>
          <p:spPr>
            <a:xfrm>
              <a:off x="3505200" y="2148733"/>
              <a:ext cx="1828800" cy="1752600"/>
            </a:xfrm>
            <a:prstGeom prst="flowChartMultidocument">
              <a:avLst/>
            </a:prstGeom>
          </p:spPr>
          <p:style>
            <a:lnRef idx="1">
              <a:schemeClr val="accent6"/>
            </a:lnRef>
            <a:fillRef idx="3">
              <a:schemeClr val="accent6"/>
            </a:fillRef>
            <a:effectRef idx="2">
              <a:schemeClr val="accent6"/>
            </a:effectRef>
            <a:fontRef idx="minor">
              <a:schemeClr val="lt1"/>
            </a:fontRef>
          </p:style>
          <p:txBody>
            <a:bodyPr rtlCol="0" anchor="ctr"/>
            <a:lstStyle/>
            <a:p>
              <a:pPr algn="ctr"/>
              <a:endParaRPr lang="en-US" dirty="0"/>
            </a:p>
          </p:txBody>
        </p:sp>
        <p:sp>
          <p:nvSpPr>
            <p:cNvPr id="14" name="TextBox 13"/>
            <p:cNvSpPr txBox="1"/>
            <p:nvPr/>
          </p:nvSpPr>
          <p:spPr>
            <a:xfrm>
              <a:off x="3505200" y="2445356"/>
              <a:ext cx="1566672" cy="1077218"/>
            </a:xfrm>
            <a:prstGeom prst="rect">
              <a:avLst/>
            </a:prstGeom>
          </p:spPr>
          <p:style>
            <a:lnRef idx="1">
              <a:schemeClr val="accent6"/>
            </a:lnRef>
            <a:fillRef idx="3">
              <a:schemeClr val="accent6"/>
            </a:fillRef>
            <a:effectRef idx="2">
              <a:schemeClr val="accent6"/>
            </a:effectRef>
            <a:fontRef idx="minor">
              <a:schemeClr val="lt1"/>
            </a:fontRef>
          </p:style>
          <p:txBody>
            <a:bodyPr wrap="square" rtlCol="0">
              <a:spAutoFit/>
            </a:bodyPr>
            <a:lstStyle/>
            <a:p>
              <a:r>
                <a:rPr lang="pt-BR" sz="1600" dirty="0">
                  <a:solidFill>
                    <a:schemeClr val="tx1"/>
                  </a:solidFill>
                </a:rPr>
                <a:t>Circulars</a:t>
              </a:r>
            </a:p>
            <a:p>
              <a:r>
                <a:rPr lang="pt-BR" sz="1600" dirty="0">
                  <a:solidFill>
                    <a:schemeClr val="tx1"/>
                  </a:solidFill>
                </a:rPr>
                <a:t>• A-102 &amp; A-89 </a:t>
              </a:r>
            </a:p>
            <a:p>
              <a:r>
                <a:rPr lang="pt-BR" sz="1600" dirty="0">
                  <a:solidFill>
                    <a:schemeClr val="tx1"/>
                  </a:solidFill>
                </a:rPr>
                <a:t>• A-87 </a:t>
              </a:r>
            </a:p>
            <a:p>
              <a:r>
                <a:rPr lang="pt-BR" sz="1600" dirty="0">
                  <a:solidFill>
                    <a:schemeClr val="tx1"/>
                  </a:solidFill>
                </a:rPr>
                <a:t>• A-133 &amp;A-50</a:t>
              </a:r>
              <a:endParaRPr lang="en-US" sz="1600" dirty="0">
                <a:solidFill>
                  <a:schemeClr val="tx1"/>
                </a:solidFill>
              </a:endParaRPr>
            </a:p>
          </p:txBody>
        </p:sp>
      </p:grpSp>
      <p:grpSp>
        <p:nvGrpSpPr>
          <p:cNvPr id="15" name="Group 14"/>
          <p:cNvGrpSpPr/>
          <p:nvPr/>
        </p:nvGrpSpPr>
        <p:grpSpPr>
          <a:xfrm>
            <a:off x="1324356" y="2351632"/>
            <a:ext cx="2057400" cy="1086244"/>
            <a:chOff x="1286256" y="2481911"/>
            <a:chExt cx="2057400" cy="1086244"/>
          </a:xfrm>
        </p:grpSpPr>
        <p:sp>
          <p:nvSpPr>
            <p:cNvPr id="16" name="Right Arrow 15"/>
            <p:cNvSpPr/>
            <p:nvPr/>
          </p:nvSpPr>
          <p:spPr>
            <a:xfrm>
              <a:off x="1286256" y="2481911"/>
              <a:ext cx="2057400" cy="1086244"/>
            </a:xfrm>
            <a:prstGeom prst="rightArrow">
              <a:avLst/>
            </a:prstGeom>
          </p:spPr>
          <p:style>
            <a:lnRef idx="0">
              <a:schemeClr val="accent6"/>
            </a:lnRef>
            <a:fillRef idx="3">
              <a:schemeClr val="accent6"/>
            </a:fillRef>
            <a:effectRef idx="3">
              <a:schemeClr val="accent6"/>
            </a:effectRef>
            <a:fontRef idx="minor">
              <a:schemeClr val="lt1"/>
            </a:fontRef>
          </p:style>
          <p:txBody>
            <a:bodyPr rtlCol="0" anchor="ctr"/>
            <a:lstStyle/>
            <a:p>
              <a:pPr algn="ctr"/>
              <a:endParaRPr lang="en-US" dirty="0"/>
            </a:p>
          </p:txBody>
        </p:sp>
        <p:sp>
          <p:nvSpPr>
            <p:cNvPr id="17" name="TextBox 16"/>
            <p:cNvSpPr txBox="1"/>
            <p:nvPr/>
          </p:nvSpPr>
          <p:spPr>
            <a:xfrm>
              <a:off x="1365504" y="2846015"/>
              <a:ext cx="1917192" cy="369332"/>
            </a:xfrm>
            <a:prstGeom prst="rect">
              <a:avLst/>
            </a:prstGeom>
            <a:noFill/>
          </p:spPr>
          <p:txBody>
            <a:bodyPr wrap="square" rtlCol="0">
              <a:spAutoFit/>
            </a:bodyPr>
            <a:lstStyle/>
            <a:p>
              <a:r>
                <a:rPr lang="en-US" dirty="0"/>
                <a:t>Awards Received</a:t>
              </a:r>
            </a:p>
          </p:txBody>
        </p:sp>
      </p:grpSp>
      <p:sp>
        <p:nvSpPr>
          <p:cNvPr id="19" name="Right Arrow 18"/>
          <p:cNvSpPr/>
          <p:nvPr/>
        </p:nvSpPr>
        <p:spPr>
          <a:xfrm>
            <a:off x="1263396" y="5230204"/>
            <a:ext cx="2057400" cy="1090185"/>
          </a:xfrm>
          <a:prstGeom prst="rightArrow">
            <a:avLst/>
          </a:prstGeom>
        </p:spPr>
        <p:style>
          <a:lnRef idx="0">
            <a:schemeClr val="accent6"/>
          </a:lnRef>
          <a:fillRef idx="3">
            <a:schemeClr val="accent6"/>
          </a:fillRef>
          <a:effectRef idx="3">
            <a:schemeClr val="accent6"/>
          </a:effectRef>
          <a:fontRef idx="minor">
            <a:schemeClr val="lt1"/>
          </a:fontRef>
        </p:style>
        <p:txBody>
          <a:bodyPr rtlCol="0" anchor="ctr"/>
          <a:lstStyle/>
          <a:p>
            <a:pPr algn="ctr"/>
            <a:endParaRPr lang="en-US" dirty="0"/>
          </a:p>
        </p:txBody>
      </p:sp>
      <p:sp>
        <p:nvSpPr>
          <p:cNvPr id="20" name="TextBox 19"/>
          <p:cNvSpPr txBox="1"/>
          <p:nvPr/>
        </p:nvSpPr>
        <p:spPr>
          <a:xfrm>
            <a:off x="1312033" y="5497397"/>
            <a:ext cx="1576324" cy="553998"/>
          </a:xfrm>
          <a:prstGeom prst="rect">
            <a:avLst/>
          </a:prstGeom>
          <a:noFill/>
        </p:spPr>
        <p:txBody>
          <a:bodyPr wrap="square" rtlCol="0">
            <a:spAutoFit/>
          </a:bodyPr>
          <a:lstStyle>
            <a:defPPr>
              <a:defRPr lang="en-US"/>
            </a:defPPr>
            <a:lvl1pPr>
              <a:defRPr>
                <a:solidFill>
                  <a:schemeClr val="tx1"/>
                </a:solidFill>
                <a:latin typeface="Times New Roman" pitchFamily="18" charset="0"/>
                <a:cs typeface="Arial" charset="0"/>
              </a:defRPr>
            </a:lvl1pPr>
            <a:lvl2pPr>
              <a:defRPr>
                <a:solidFill>
                  <a:schemeClr val="tx1"/>
                </a:solidFill>
                <a:latin typeface="Times New Roman" pitchFamily="18" charset="0"/>
                <a:cs typeface="Arial" charset="0"/>
              </a:defRPr>
            </a:lvl2pPr>
            <a:lvl3pPr>
              <a:defRPr>
                <a:solidFill>
                  <a:schemeClr val="tx1"/>
                </a:solidFill>
                <a:latin typeface="Times New Roman" pitchFamily="18" charset="0"/>
                <a:cs typeface="Arial" charset="0"/>
              </a:defRPr>
            </a:lvl3pPr>
            <a:lvl4pPr>
              <a:defRPr>
                <a:solidFill>
                  <a:schemeClr val="tx1"/>
                </a:solidFill>
                <a:latin typeface="Times New Roman" pitchFamily="18" charset="0"/>
                <a:cs typeface="Arial" charset="0"/>
              </a:defRPr>
            </a:lvl4pPr>
            <a:lvl5pPr>
              <a:defRPr>
                <a:solidFill>
                  <a:schemeClr val="tx1"/>
                </a:solidFill>
                <a:latin typeface="Times New Roman" pitchFamily="18" charset="0"/>
                <a:cs typeface="Arial" charset="0"/>
              </a:defRPr>
            </a:lvl5pPr>
            <a:lvl6pPr>
              <a:defRPr>
                <a:solidFill>
                  <a:schemeClr val="tx1"/>
                </a:solidFill>
                <a:latin typeface="Times New Roman" pitchFamily="18" charset="0"/>
                <a:cs typeface="Arial" charset="0"/>
              </a:defRPr>
            </a:lvl6pPr>
            <a:lvl7pPr>
              <a:defRPr>
                <a:solidFill>
                  <a:schemeClr val="tx1"/>
                </a:solidFill>
                <a:latin typeface="Times New Roman" pitchFamily="18" charset="0"/>
                <a:cs typeface="Arial" charset="0"/>
              </a:defRPr>
            </a:lvl7pPr>
            <a:lvl8pPr>
              <a:defRPr>
                <a:solidFill>
                  <a:schemeClr val="tx1"/>
                </a:solidFill>
                <a:latin typeface="Times New Roman" pitchFamily="18" charset="0"/>
                <a:cs typeface="Arial" charset="0"/>
              </a:defRPr>
            </a:lvl8pPr>
            <a:lvl9pPr>
              <a:defRPr>
                <a:solidFill>
                  <a:schemeClr val="tx1"/>
                </a:solidFill>
                <a:latin typeface="Times New Roman" pitchFamily="18" charset="0"/>
                <a:cs typeface="Arial" charset="0"/>
              </a:defRPr>
            </a:lvl9pPr>
          </a:lstStyle>
          <a:p>
            <a:r>
              <a:rPr lang="en-US" sz="1500" dirty="0"/>
              <a:t>Sub-Awards to Non-Profits</a:t>
            </a:r>
          </a:p>
        </p:txBody>
      </p:sp>
      <p:grpSp>
        <p:nvGrpSpPr>
          <p:cNvPr id="21" name="Group 20"/>
          <p:cNvGrpSpPr/>
          <p:nvPr/>
        </p:nvGrpSpPr>
        <p:grpSpPr>
          <a:xfrm>
            <a:off x="3511297" y="4882707"/>
            <a:ext cx="1828800" cy="1752600"/>
            <a:chOff x="3505200" y="2148733"/>
            <a:chExt cx="1828800" cy="1752600"/>
          </a:xfrm>
        </p:grpSpPr>
        <p:sp>
          <p:nvSpPr>
            <p:cNvPr id="22" name="Flowchart: Multidocument 21"/>
            <p:cNvSpPr/>
            <p:nvPr/>
          </p:nvSpPr>
          <p:spPr>
            <a:xfrm>
              <a:off x="3505200" y="2148733"/>
              <a:ext cx="1828800" cy="1752600"/>
            </a:xfrm>
            <a:prstGeom prst="flowChartMultidocument">
              <a:avLst/>
            </a:prstGeom>
          </p:spPr>
          <p:style>
            <a:lnRef idx="1">
              <a:schemeClr val="accent6"/>
            </a:lnRef>
            <a:fillRef idx="3">
              <a:schemeClr val="accent6"/>
            </a:fillRef>
            <a:effectRef idx="2">
              <a:schemeClr val="accent6"/>
            </a:effectRef>
            <a:fontRef idx="minor">
              <a:schemeClr val="lt1"/>
            </a:fontRef>
          </p:style>
          <p:txBody>
            <a:bodyPr rtlCol="0" anchor="ctr"/>
            <a:lstStyle/>
            <a:p>
              <a:pPr algn="ctr"/>
              <a:endParaRPr lang="en-US" dirty="0"/>
            </a:p>
          </p:txBody>
        </p:sp>
        <p:sp>
          <p:nvSpPr>
            <p:cNvPr id="23" name="TextBox 22"/>
            <p:cNvSpPr txBox="1"/>
            <p:nvPr/>
          </p:nvSpPr>
          <p:spPr>
            <a:xfrm>
              <a:off x="3582481" y="2622154"/>
              <a:ext cx="1456944" cy="830997"/>
            </a:xfrm>
            <a:prstGeom prst="rect">
              <a:avLst/>
            </a:prstGeom>
          </p:spPr>
          <p:style>
            <a:lnRef idx="1">
              <a:schemeClr val="accent6"/>
            </a:lnRef>
            <a:fillRef idx="3">
              <a:schemeClr val="accent6"/>
            </a:fillRef>
            <a:effectRef idx="2">
              <a:schemeClr val="accent6"/>
            </a:effectRef>
            <a:fontRef idx="minor">
              <a:schemeClr val="lt1"/>
            </a:fontRef>
          </p:style>
          <p:txBody>
            <a:bodyPr wrap="square" rtlCol="0">
              <a:spAutoFit/>
            </a:bodyPr>
            <a:lstStyle/>
            <a:p>
              <a:r>
                <a:rPr lang="en-US" sz="1600" dirty="0">
                  <a:solidFill>
                    <a:schemeClr val="tx1"/>
                  </a:solidFill>
                </a:rPr>
                <a:t>Circulars</a:t>
              </a:r>
            </a:p>
            <a:p>
              <a:r>
                <a:rPr lang="en-US" sz="1600" dirty="0">
                  <a:solidFill>
                    <a:schemeClr val="tx1"/>
                  </a:solidFill>
                </a:rPr>
                <a:t>• A-110 </a:t>
              </a:r>
            </a:p>
            <a:p>
              <a:r>
                <a:rPr lang="en-US" sz="1600" dirty="0">
                  <a:solidFill>
                    <a:schemeClr val="tx1"/>
                  </a:solidFill>
                </a:rPr>
                <a:t>• A-122</a:t>
              </a:r>
            </a:p>
          </p:txBody>
        </p:sp>
      </p:grpSp>
      <p:grpSp>
        <p:nvGrpSpPr>
          <p:cNvPr id="24" name="Group 23"/>
          <p:cNvGrpSpPr/>
          <p:nvPr/>
        </p:nvGrpSpPr>
        <p:grpSpPr>
          <a:xfrm rot="10800000">
            <a:off x="3332988" y="3713798"/>
            <a:ext cx="2057400" cy="1088211"/>
            <a:chOff x="1286256" y="2481915"/>
            <a:chExt cx="2057400" cy="1086245"/>
          </a:xfrm>
        </p:grpSpPr>
        <p:sp>
          <p:nvSpPr>
            <p:cNvPr id="25" name="Right Arrow 24"/>
            <p:cNvSpPr/>
            <p:nvPr/>
          </p:nvSpPr>
          <p:spPr>
            <a:xfrm>
              <a:off x="1286256" y="2481915"/>
              <a:ext cx="2057400" cy="1086245"/>
            </a:xfrm>
            <a:prstGeom prst="rightArrow">
              <a:avLst/>
            </a:prstGeom>
          </p:spPr>
          <p:style>
            <a:lnRef idx="0">
              <a:schemeClr val="accent6"/>
            </a:lnRef>
            <a:fillRef idx="3">
              <a:schemeClr val="accent6"/>
            </a:fillRef>
            <a:effectRef idx="3">
              <a:schemeClr val="accent6"/>
            </a:effectRef>
            <a:fontRef idx="minor">
              <a:schemeClr val="lt1"/>
            </a:fontRef>
          </p:style>
          <p:txBody>
            <a:bodyPr rtlCol="0" anchor="ctr"/>
            <a:lstStyle/>
            <a:p>
              <a:pPr algn="ctr"/>
              <a:endParaRPr lang="en-US" dirty="0"/>
            </a:p>
          </p:txBody>
        </p:sp>
        <p:sp>
          <p:nvSpPr>
            <p:cNvPr id="26" name="TextBox 25"/>
            <p:cNvSpPr txBox="1"/>
            <p:nvPr/>
          </p:nvSpPr>
          <p:spPr>
            <a:xfrm rot="10800000">
              <a:off x="1306067" y="2695515"/>
              <a:ext cx="1504188" cy="583718"/>
            </a:xfrm>
            <a:prstGeom prst="rect">
              <a:avLst/>
            </a:prstGeom>
          </p:spPr>
          <p:style>
            <a:lnRef idx="0">
              <a:schemeClr val="accent6"/>
            </a:lnRef>
            <a:fillRef idx="3">
              <a:schemeClr val="accent6"/>
            </a:fillRef>
            <a:effectRef idx="3">
              <a:schemeClr val="accent6"/>
            </a:effectRef>
            <a:fontRef idx="minor">
              <a:schemeClr val="lt1"/>
            </a:fontRef>
          </p:style>
          <p:txBody>
            <a:bodyPr rtlCol="0" anchor="ctr"/>
            <a:lstStyle>
              <a:defPPr>
                <a:defRPr lang="en-US"/>
              </a:defPPr>
              <a:lvl1pPr algn="ctr"/>
            </a:lstStyle>
            <a:p>
              <a:pPr algn="l"/>
              <a:r>
                <a:rPr lang="en-US" sz="1500" dirty="0">
                  <a:solidFill>
                    <a:schemeClr val="tx1"/>
                  </a:solidFill>
                  <a:latin typeface="Times New Roman" pitchFamily="18" charset="0"/>
                  <a:cs typeface="Arial" charset="0"/>
                </a:rPr>
                <a:t>Sub-Awards to Universities</a:t>
              </a:r>
            </a:p>
          </p:txBody>
        </p:sp>
      </p:grpSp>
      <p:sp>
        <p:nvSpPr>
          <p:cNvPr id="27" name="TextBox 26"/>
          <p:cNvSpPr txBox="1"/>
          <p:nvPr/>
        </p:nvSpPr>
        <p:spPr>
          <a:xfrm>
            <a:off x="1317113" y="3939738"/>
            <a:ext cx="1571244" cy="923330"/>
          </a:xfrm>
          <a:prstGeom prst="rect">
            <a:avLst/>
          </a:prstGeom>
        </p:spPr>
        <p:style>
          <a:lnRef idx="1">
            <a:schemeClr val="accent6"/>
          </a:lnRef>
          <a:fillRef idx="3">
            <a:schemeClr val="accent6"/>
          </a:fillRef>
          <a:effectRef idx="2">
            <a:schemeClr val="accent6"/>
          </a:effectRef>
          <a:fontRef idx="minor">
            <a:schemeClr val="lt1"/>
          </a:fontRef>
        </p:style>
        <p:txBody>
          <a:bodyPr wrap="square" rtlCol="0">
            <a:spAutoFit/>
          </a:bodyPr>
          <a:lstStyle/>
          <a:p>
            <a:r>
              <a:rPr lang="en-US" dirty="0">
                <a:solidFill>
                  <a:schemeClr val="tx1"/>
                </a:solidFill>
              </a:rPr>
              <a:t>Circulars</a:t>
            </a:r>
          </a:p>
          <a:p>
            <a:r>
              <a:rPr lang="en-US" dirty="0">
                <a:solidFill>
                  <a:schemeClr val="tx1"/>
                </a:solidFill>
              </a:rPr>
              <a:t>• A-110</a:t>
            </a:r>
          </a:p>
          <a:p>
            <a:r>
              <a:rPr lang="en-US" dirty="0">
                <a:solidFill>
                  <a:schemeClr val="tx1"/>
                </a:solidFill>
              </a:rPr>
              <a:t>• A-21</a:t>
            </a:r>
          </a:p>
        </p:txBody>
      </p:sp>
      <p:cxnSp>
        <p:nvCxnSpPr>
          <p:cNvPr id="28" name="Straight Connector 27"/>
          <p:cNvCxnSpPr/>
          <p:nvPr/>
        </p:nvCxnSpPr>
        <p:spPr>
          <a:xfrm>
            <a:off x="5763768" y="1767917"/>
            <a:ext cx="0" cy="4552472"/>
          </a:xfrm>
          <a:prstGeom prst="line">
            <a:avLst/>
          </a:prstGeom>
          <a:ln>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sp>
        <p:nvSpPr>
          <p:cNvPr id="29" name="TextBox 28"/>
          <p:cNvSpPr txBox="1"/>
          <p:nvPr/>
        </p:nvSpPr>
        <p:spPr>
          <a:xfrm>
            <a:off x="149732" y="6406400"/>
            <a:ext cx="3029710" cy="253916"/>
          </a:xfrm>
          <a:prstGeom prst="rect">
            <a:avLst/>
          </a:prstGeom>
          <a:noFill/>
        </p:spPr>
        <p:txBody>
          <a:bodyPr wrap="square" rtlCol="0">
            <a:spAutoFit/>
          </a:bodyPr>
          <a:lstStyle/>
          <a:p>
            <a:r>
              <a:rPr lang="en-US" sz="1050" dirty="0"/>
              <a:t>Source:  Maryland Governor’s Grants Office, 2014 </a:t>
            </a:r>
          </a:p>
        </p:txBody>
      </p:sp>
    </p:spTree>
    <p:extLst>
      <p:ext uri="{BB962C8B-B14F-4D97-AF65-F5344CB8AC3E}">
        <p14:creationId xmlns:p14="http://schemas.microsoft.com/office/powerpoint/2010/main" val="372393806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457200" y="533400"/>
            <a:ext cx="8382000" cy="1143000"/>
          </a:xfrm>
        </p:spPr>
        <p:txBody>
          <a:bodyPr/>
          <a:lstStyle/>
          <a:p>
            <a:r>
              <a:rPr lang="en-US" sz="4000" dirty="0"/>
              <a:t>Uniform Guidance (UG)</a:t>
            </a:r>
            <a:endParaRPr lang="en-US" sz="4000" dirty="0" smtClean="0"/>
          </a:p>
        </p:txBody>
      </p:sp>
      <p:sp>
        <p:nvSpPr>
          <p:cNvPr id="4" name="TextBox 3"/>
          <p:cNvSpPr txBox="1"/>
          <p:nvPr/>
        </p:nvSpPr>
        <p:spPr>
          <a:xfrm>
            <a:off x="457200" y="1828800"/>
            <a:ext cx="8305800" cy="5632311"/>
          </a:xfrm>
          <a:prstGeom prst="rect">
            <a:avLst/>
          </a:prstGeom>
          <a:noFill/>
          <a:ln>
            <a:solidFill>
              <a:schemeClr val="accent6">
                <a:lumMod val="75000"/>
              </a:schemeClr>
            </a:solidFill>
          </a:ln>
        </p:spPr>
        <p:txBody>
          <a:bodyPr wrap="square" rtlCol="0">
            <a:spAutoFit/>
          </a:bodyPr>
          <a:lstStyle/>
          <a:p>
            <a:r>
              <a:rPr lang="en-US" sz="2800" b="1" u="sng" dirty="0"/>
              <a:t>2 CFR 200 - Basic </a:t>
            </a:r>
            <a:r>
              <a:rPr lang="en-US" sz="2800" b="1" u="sng" dirty="0" smtClean="0"/>
              <a:t>Layout: </a:t>
            </a:r>
            <a:endParaRPr lang="en-US" sz="2800" b="1" u="sng" dirty="0"/>
          </a:p>
          <a:p>
            <a:pPr marL="457200" indent="-457200">
              <a:buFont typeface="Wingdings" pitchFamily="2" charset="2"/>
              <a:buChar char="q"/>
            </a:pPr>
            <a:r>
              <a:rPr lang="en-US" sz="2800" dirty="0" smtClean="0"/>
              <a:t>6 </a:t>
            </a:r>
            <a:r>
              <a:rPr lang="en-US" sz="2800" dirty="0"/>
              <a:t>Subparts A through F</a:t>
            </a:r>
          </a:p>
          <a:p>
            <a:pPr marL="914400" lvl="1" indent="-457200">
              <a:lnSpc>
                <a:spcPct val="150000"/>
              </a:lnSpc>
              <a:buFont typeface="Wingdings" pitchFamily="2" charset="2"/>
              <a:buChar char="q"/>
            </a:pPr>
            <a:r>
              <a:rPr lang="en-US" sz="2400" dirty="0" smtClean="0"/>
              <a:t>Subpart </a:t>
            </a:r>
            <a:r>
              <a:rPr lang="en-US" sz="2400" dirty="0"/>
              <a:t>A, 200.XX – Acronyms &amp; Definitions </a:t>
            </a:r>
          </a:p>
          <a:p>
            <a:pPr marL="800100" lvl="1" indent="-342900">
              <a:lnSpc>
                <a:spcPct val="150000"/>
              </a:lnSpc>
              <a:buFont typeface="Wingdings" pitchFamily="2" charset="2"/>
              <a:buChar char="q"/>
            </a:pPr>
            <a:r>
              <a:rPr lang="en-US" sz="2400" dirty="0" smtClean="0"/>
              <a:t>  Subpart </a:t>
            </a:r>
            <a:r>
              <a:rPr lang="en-US" sz="2400" dirty="0"/>
              <a:t>B, 200.1XX – General </a:t>
            </a:r>
          </a:p>
          <a:p>
            <a:pPr marL="800100" lvl="1" indent="-342900">
              <a:lnSpc>
                <a:spcPct val="150000"/>
              </a:lnSpc>
              <a:buFont typeface="Wingdings" pitchFamily="2" charset="2"/>
              <a:buChar char="q"/>
            </a:pPr>
            <a:r>
              <a:rPr lang="en-US" sz="2400" dirty="0" smtClean="0"/>
              <a:t>  Subpart </a:t>
            </a:r>
            <a:r>
              <a:rPr lang="en-US" sz="2400" dirty="0"/>
              <a:t>C, 200.2XX – Pre Award (Federal agencies) </a:t>
            </a:r>
          </a:p>
          <a:p>
            <a:pPr marL="914400" lvl="1" indent="-457200">
              <a:lnSpc>
                <a:spcPct val="150000"/>
              </a:lnSpc>
              <a:buFont typeface="Wingdings" pitchFamily="2" charset="2"/>
              <a:buChar char="q"/>
            </a:pPr>
            <a:r>
              <a:rPr lang="en-US" sz="2800" dirty="0" smtClean="0">
                <a:solidFill>
                  <a:schemeClr val="tx2">
                    <a:lumMod val="90000"/>
                    <a:lumOff val="10000"/>
                  </a:schemeClr>
                </a:solidFill>
                <a:effectLst>
                  <a:outerShdw blurRad="50000" dist="30000" dir="5400000" algn="tl" rotWithShape="0">
                    <a:srgbClr val="000000">
                      <a:alpha val="30000"/>
                    </a:srgbClr>
                  </a:outerShdw>
                </a:effectLst>
              </a:rPr>
              <a:t> Subpart </a:t>
            </a:r>
            <a:r>
              <a:rPr lang="en-US" sz="2800" dirty="0">
                <a:solidFill>
                  <a:schemeClr val="tx2">
                    <a:lumMod val="90000"/>
                    <a:lumOff val="10000"/>
                  </a:schemeClr>
                </a:solidFill>
                <a:effectLst>
                  <a:outerShdw blurRad="50000" dist="30000" dir="5400000" algn="tl" rotWithShape="0">
                    <a:srgbClr val="000000">
                      <a:alpha val="30000"/>
                    </a:srgbClr>
                  </a:outerShdw>
                </a:effectLst>
              </a:rPr>
              <a:t>D, 200.3XX – Post Award (Recipients) </a:t>
            </a:r>
          </a:p>
          <a:p>
            <a:pPr marL="800100" lvl="1" indent="-342900">
              <a:lnSpc>
                <a:spcPct val="150000"/>
              </a:lnSpc>
              <a:buFont typeface="Wingdings" pitchFamily="2" charset="2"/>
              <a:buChar char="q"/>
            </a:pPr>
            <a:r>
              <a:rPr lang="en-US" sz="2400" dirty="0" smtClean="0"/>
              <a:t>  Subpart </a:t>
            </a:r>
            <a:r>
              <a:rPr lang="en-US" sz="2400" dirty="0"/>
              <a:t>E, 200.4XX – Cost Principles </a:t>
            </a:r>
          </a:p>
          <a:p>
            <a:pPr marL="800100" lvl="1" indent="-342900">
              <a:lnSpc>
                <a:spcPct val="150000"/>
              </a:lnSpc>
              <a:buFont typeface="Wingdings" pitchFamily="2" charset="2"/>
              <a:buChar char="q"/>
            </a:pPr>
            <a:r>
              <a:rPr lang="en-US" sz="2400" dirty="0" smtClean="0"/>
              <a:t>  </a:t>
            </a:r>
            <a:r>
              <a:rPr lang="en-US" sz="2400" dirty="0"/>
              <a:t>Subpart F, 200.5XX – Audit </a:t>
            </a:r>
          </a:p>
          <a:p>
            <a:pPr marL="457200" indent="-457200">
              <a:buFont typeface="Wingdings" pitchFamily="2" charset="2"/>
              <a:buChar char="q"/>
            </a:pPr>
            <a:r>
              <a:rPr lang="en-US" sz="2800" dirty="0" smtClean="0"/>
              <a:t>11 </a:t>
            </a:r>
            <a:r>
              <a:rPr lang="en-US" sz="2800" dirty="0"/>
              <a:t>Appendices - I through XI</a:t>
            </a:r>
          </a:p>
          <a:p>
            <a:pPr marL="342900" indent="-342900">
              <a:buFont typeface="Arial" pitchFamily="34" charset="0"/>
              <a:buChar char="•"/>
            </a:pPr>
            <a:endParaRPr lang="en-US" sz="2400" dirty="0"/>
          </a:p>
          <a:p>
            <a:pPr marL="342900" indent="-342900">
              <a:buFont typeface="Arial" pitchFamily="34" charset="0"/>
              <a:buChar char="•"/>
            </a:pPr>
            <a:endParaRPr lang="en-US" sz="2400" dirty="0"/>
          </a:p>
        </p:txBody>
      </p:sp>
    </p:spTree>
    <p:extLst>
      <p:ext uri="{BB962C8B-B14F-4D97-AF65-F5344CB8AC3E}">
        <p14:creationId xmlns:p14="http://schemas.microsoft.com/office/powerpoint/2010/main" val="314949517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457200" y="533400"/>
            <a:ext cx="8382000" cy="1143000"/>
          </a:xfrm>
        </p:spPr>
        <p:txBody>
          <a:bodyPr/>
          <a:lstStyle/>
          <a:p>
            <a:r>
              <a:rPr lang="en-US" sz="4000" dirty="0"/>
              <a:t>Uniform Guidance (UG)</a:t>
            </a:r>
            <a:endParaRPr lang="en-US" sz="4000" dirty="0" smtClean="0"/>
          </a:p>
        </p:txBody>
      </p:sp>
      <p:sp>
        <p:nvSpPr>
          <p:cNvPr id="4" name="TextBox 3"/>
          <p:cNvSpPr txBox="1"/>
          <p:nvPr/>
        </p:nvSpPr>
        <p:spPr>
          <a:xfrm>
            <a:off x="457200" y="1828800"/>
            <a:ext cx="8305800" cy="4247317"/>
          </a:xfrm>
          <a:prstGeom prst="rect">
            <a:avLst/>
          </a:prstGeom>
          <a:noFill/>
          <a:ln>
            <a:solidFill>
              <a:schemeClr val="accent6">
                <a:lumMod val="75000"/>
              </a:schemeClr>
            </a:solidFill>
          </a:ln>
        </p:spPr>
        <p:txBody>
          <a:bodyPr wrap="square" rtlCol="0">
            <a:spAutoFit/>
          </a:bodyPr>
          <a:lstStyle/>
          <a:p>
            <a:r>
              <a:rPr lang="en-US" sz="2600" b="1" dirty="0"/>
              <a:t>200.331, Requirements for Pass-through Entities </a:t>
            </a:r>
          </a:p>
          <a:p>
            <a:r>
              <a:rPr lang="en-US" sz="2000" dirty="0"/>
              <a:t>(Includes audit responsibilities (formerly in A-133)) </a:t>
            </a:r>
          </a:p>
          <a:p>
            <a:r>
              <a:rPr lang="en-US" sz="2800" dirty="0"/>
              <a:t> </a:t>
            </a:r>
            <a:r>
              <a:rPr lang="en-US" sz="2800" u="sng" dirty="0" smtClean="0"/>
              <a:t>Pass-through </a:t>
            </a:r>
            <a:r>
              <a:rPr lang="en-US" sz="2800" u="sng" dirty="0"/>
              <a:t>entities’ responsibilities: </a:t>
            </a:r>
          </a:p>
          <a:p>
            <a:pPr marL="914400" lvl="1" indent="-457200">
              <a:buFont typeface="Wingdings" pitchFamily="2" charset="2"/>
              <a:buChar char="q"/>
            </a:pPr>
            <a:r>
              <a:rPr lang="en-US" sz="2800" dirty="0" smtClean="0"/>
              <a:t>Provide </a:t>
            </a:r>
            <a:r>
              <a:rPr lang="en-US" sz="2800" dirty="0"/>
              <a:t>sub-award information </a:t>
            </a:r>
          </a:p>
          <a:p>
            <a:pPr marL="914400" lvl="1" indent="-457200">
              <a:buFont typeface="Wingdings" pitchFamily="2" charset="2"/>
              <a:buChar char="q"/>
            </a:pPr>
            <a:r>
              <a:rPr lang="en-US" sz="2800" dirty="0" smtClean="0"/>
              <a:t>Provide </a:t>
            </a:r>
            <a:r>
              <a:rPr lang="en-US" sz="2800" dirty="0"/>
              <a:t>indirect cost rate </a:t>
            </a:r>
          </a:p>
          <a:p>
            <a:pPr marL="914400" lvl="1" indent="-457200">
              <a:buFont typeface="Wingdings" pitchFamily="2" charset="2"/>
              <a:buChar char="q"/>
            </a:pPr>
            <a:r>
              <a:rPr lang="en-US" sz="2800" dirty="0" smtClean="0"/>
              <a:t>Perform </a:t>
            </a:r>
            <a:r>
              <a:rPr lang="en-US" sz="2800" dirty="0"/>
              <a:t>risk assessment for sub-recipient  </a:t>
            </a:r>
          </a:p>
          <a:p>
            <a:pPr marL="914400" lvl="1" indent="-457200">
              <a:buFont typeface="Wingdings" pitchFamily="2" charset="2"/>
              <a:buChar char="q"/>
            </a:pPr>
            <a:r>
              <a:rPr lang="en-US" sz="2800" dirty="0"/>
              <a:t>  monitoring </a:t>
            </a:r>
          </a:p>
          <a:p>
            <a:pPr marL="914400" lvl="1" indent="-457200">
              <a:buFont typeface="Wingdings" pitchFamily="2" charset="2"/>
              <a:buChar char="q"/>
            </a:pPr>
            <a:r>
              <a:rPr lang="en-US" sz="2800" dirty="0" smtClean="0"/>
              <a:t>Verify </a:t>
            </a:r>
            <a:r>
              <a:rPr lang="en-US" sz="2800" dirty="0"/>
              <a:t>compliance to audit requirements </a:t>
            </a:r>
          </a:p>
          <a:p>
            <a:pPr marL="914400" lvl="1" indent="-457200">
              <a:buFont typeface="Wingdings" pitchFamily="2" charset="2"/>
              <a:buChar char="q"/>
            </a:pPr>
            <a:r>
              <a:rPr lang="en-US" sz="2800" dirty="0" smtClean="0"/>
              <a:t>Report </a:t>
            </a:r>
            <a:r>
              <a:rPr lang="en-US" sz="2800" dirty="0"/>
              <a:t>in accordance to FFATA </a:t>
            </a:r>
            <a:r>
              <a:rPr lang="en-US" sz="2400" dirty="0"/>
              <a:t>(Federal Funding </a:t>
            </a:r>
          </a:p>
          <a:p>
            <a:pPr lvl="1"/>
            <a:r>
              <a:rPr lang="en-US" sz="2400" dirty="0"/>
              <a:t>  </a:t>
            </a:r>
            <a:r>
              <a:rPr lang="en-US" sz="2400" dirty="0" smtClean="0"/>
              <a:t>    Accountability </a:t>
            </a:r>
            <a:r>
              <a:rPr lang="en-US" sz="2400" dirty="0"/>
              <a:t>and Transparency Act)</a:t>
            </a:r>
            <a:endParaRPr lang="en-US" sz="2400" dirty="0"/>
          </a:p>
        </p:txBody>
      </p:sp>
    </p:spTree>
    <p:extLst>
      <p:ext uri="{BB962C8B-B14F-4D97-AF65-F5344CB8AC3E}">
        <p14:creationId xmlns:p14="http://schemas.microsoft.com/office/powerpoint/2010/main" val="249030212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457200" y="533400"/>
            <a:ext cx="8382000" cy="1143000"/>
          </a:xfrm>
        </p:spPr>
        <p:txBody>
          <a:bodyPr/>
          <a:lstStyle/>
          <a:p>
            <a:r>
              <a:rPr lang="en-US" sz="4000" dirty="0" smtClean="0"/>
              <a:t>Indirect Costs</a:t>
            </a:r>
            <a:endParaRPr lang="en-US" sz="4000" dirty="0" smtClean="0"/>
          </a:p>
        </p:txBody>
      </p:sp>
      <p:sp>
        <p:nvSpPr>
          <p:cNvPr id="4" name="TextBox 3"/>
          <p:cNvSpPr txBox="1"/>
          <p:nvPr/>
        </p:nvSpPr>
        <p:spPr>
          <a:xfrm>
            <a:off x="457200" y="1828800"/>
            <a:ext cx="8305800" cy="5262979"/>
          </a:xfrm>
          <a:prstGeom prst="rect">
            <a:avLst/>
          </a:prstGeom>
          <a:noFill/>
          <a:ln>
            <a:solidFill>
              <a:schemeClr val="accent6">
                <a:lumMod val="75000"/>
              </a:schemeClr>
            </a:solidFill>
          </a:ln>
        </p:spPr>
        <p:txBody>
          <a:bodyPr wrap="square" rtlCol="0">
            <a:spAutoFit/>
          </a:bodyPr>
          <a:lstStyle/>
          <a:p>
            <a:pPr marL="457200" indent="-457200">
              <a:buFont typeface="Wingdings" pitchFamily="2" charset="2"/>
              <a:buChar char="q"/>
            </a:pPr>
            <a:r>
              <a:rPr lang="en-US" sz="2800" b="1" dirty="0"/>
              <a:t>The Title I Grants to Local Educational Agencies program </a:t>
            </a:r>
            <a:r>
              <a:rPr lang="en-US" sz="2800" dirty="0" smtClean="0"/>
              <a:t>is </a:t>
            </a:r>
            <a:r>
              <a:rPr lang="en-US" sz="2800" dirty="0"/>
              <a:t>subject to non-supplanting requirements and </a:t>
            </a:r>
            <a:r>
              <a:rPr lang="en-US" sz="2800" u="sng" dirty="0"/>
              <a:t>must use a restricted indirect cost rate </a:t>
            </a:r>
            <a:r>
              <a:rPr lang="en-US" sz="2800" dirty="0"/>
              <a:t>which is referenced under 34 CFR 76.564-76.569. </a:t>
            </a:r>
          </a:p>
          <a:p>
            <a:pPr marL="457200" indent="-457200">
              <a:buFont typeface="Wingdings" pitchFamily="2" charset="2"/>
              <a:buChar char="q"/>
            </a:pPr>
            <a:endParaRPr lang="en-US" sz="2800" dirty="0"/>
          </a:p>
          <a:p>
            <a:pPr marL="457200" indent="-457200">
              <a:buFont typeface="Wingdings" pitchFamily="2" charset="2"/>
              <a:buChar char="q"/>
            </a:pPr>
            <a:r>
              <a:rPr lang="en-US" sz="2800" dirty="0"/>
              <a:t>Indirect costs represent the expenses of doing business that are not readily identified with a particular grant, contract, project function or activity, but are necessary for the general operation of the organization and the conduct of </a:t>
            </a:r>
            <a:endParaRPr lang="en-US" sz="2800" dirty="0" smtClean="0"/>
          </a:p>
          <a:p>
            <a:r>
              <a:rPr lang="en-US" sz="2800" dirty="0"/>
              <a:t> </a:t>
            </a:r>
            <a:r>
              <a:rPr lang="en-US" sz="2800" dirty="0" smtClean="0"/>
              <a:t>    activities it </a:t>
            </a:r>
            <a:r>
              <a:rPr lang="en-US" sz="2800" dirty="0"/>
              <a:t>performs.</a:t>
            </a:r>
          </a:p>
          <a:p>
            <a:pPr marL="457200" indent="-457200">
              <a:buFont typeface="Wingdings" pitchFamily="2" charset="2"/>
              <a:buChar char="q"/>
            </a:pPr>
            <a:endParaRPr lang="en-US" sz="2800" dirty="0"/>
          </a:p>
        </p:txBody>
      </p:sp>
    </p:spTree>
    <p:extLst>
      <p:ext uri="{BB962C8B-B14F-4D97-AF65-F5344CB8AC3E}">
        <p14:creationId xmlns:p14="http://schemas.microsoft.com/office/powerpoint/2010/main" val="238148255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457200" y="533400"/>
            <a:ext cx="8382000" cy="1143000"/>
          </a:xfrm>
        </p:spPr>
        <p:txBody>
          <a:bodyPr/>
          <a:lstStyle/>
          <a:p>
            <a:r>
              <a:rPr lang="en-US" sz="4000" dirty="0" smtClean="0"/>
              <a:t>Indirect Costs</a:t>
            </a:r>
            <a:endParaRPr lang="en-US" sz="4000" dirty="0" smtClean="0"/>
          </a:p>
        </p:txBody>
      </p:sp>
      <p:sp>
        <p:nvSpPr>
          <p:cNvPr id="4" name="TextBox 3"/>
          <p:cNvSpPr txBox="1"/>
          <p:nvPr/>
        </p:nvSpPr>
        <p:spPr>
          <a:xfrm>
            <a:off x="457200" y="1828800"/>
            <a:ext cx="8305800" cy="4955203"/>
          </a:xfrm>
          <a:prstGeom prst="rect">
            <a:avLst/>
          </a:prstGeom>
          <a:noFill/>
          <a:ln>
            <a:solidFill>
              <a:schemeClr val="accent6">
                <a:lumMod val="75000"/>
              </a:schemeClr>
            </a:solidFill>
          </a:ln>
        </p:spPr>
        <p:txBody>
          <a:bodyPr wrap="square" rtlCol="0">
            <a:spAutoFit/>
          </a:bodyPr>
          <a:lstStyle/>
          <a:p>
            <a:pPr marL="457200" indent="-457200">
              <a:buFont typeface="Wingdings" pitchFamily="2" charset="2"/>
              <a:buChar char="q"/>
            </a:pPr>
            <a:r>
              <a:rPr lang="en-US" sz="2400" dirty="0"/>
              <a:t>An indirect cost rate is simply a mechanism for determining fairly and conveniently within the boundaries of sound administrative principle, what proportions of Departmental/organization administration costs each programs should bear. </a:t>
            </a:r>
            <a:endParaRPr lang="en-US" sz="2400" dirty="0" smtClean="0"/>
          </a:p>
          <a:p>
            <a:pPr marL="457200" indent="-457200">
              <a:buFont typeface="Wingdings" pitchFamily="2" charset="2"/>
              <a:buChar char="q"/>
              <a:defRPr/>
            </a:pPr>
            <a:r>
              <a:rPr lang="en-US" sz="2400" dirty="0"/>
              <a:t>This means that the funds are for support in addition to state and local funding. Such amounts are intended to supplement, but in no way replace local funds.</a:t>
            </a:r>
          </a:p>
          <a:p>
            <a:pPr marL="457200" indent="-457200">
              <a:buFont typeface="Wingdings" pitchFamily="2" charset="2"/>
              <a:buChar char="q"/>
              <a:defRPr/>
            </a:pPr>
            <a:r>
              <a:rPr lang="en-US" sz="2400" dirty="0"/>
              <a:t> Most of the federal grants that the LEA obtains through the department have supplement-not-supplant requirements and a restricted indirect cost rate must be used on the </a:t>
            </a:r>
            <a:endParaRPr lang="en-US" sz="2400" dirty="0" smtClean="0"/>
          </a:p>
          <a:p>
            <a:pPr>
              <a:defRPr/>
            </a:pPr>
            <a:r>
              <a:rPr lang="en-US" sz="2400" dirty="0"/>
              <a:t> </a:t>
            </a:r>
            <a:r>
              <a:rPr lang="en-US" sz="2400" dirty="0" smtClean="0"/>
              <a:t>     programs</a:t>
            </a:r>
            <a:r>
              <a:rPr lang="en-US" sz="2400" dirty="0"/>
              <a:t>.</a:t>
            </a:r>
          </a:p>
          <a:p>
            <a:pPr marL="285750" indent="-285750">
              <a:buFont typeface="Arial" pitchFamily="34" charset="0"/>
              <a:buChar char="•"/>
            </a:pPr>
            <a:endParaRPr lang="en-US" sz="2800" dirty="0"/>
          </a:p>
        </p:txBody>
      </p:sp>
    </p:spTree>
    <p:extLst>
      <p:ext uri="{BB962C8B-B14F-4D97-AF65-F5344CB8AC3E}">
        <p14:creationId xmlns:p14="http://schemas.microsoft.com/office/powerpoint/2010/main" val="240545109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457200" y="533400"/>
            <a:ext cx="8382000" cy="1143000"/>
          </a:xfrm>
        </p:spPr>
        <p:txBody>
          <a:bodyPr/>
          <a:lstStyle/>
          <a:p>
            <a:r>
              <a:rPr lang="en-US" sz="4000" dirty="0" smtClean="0"/>
              <a:t>Indirect Costs</a:t>
            </a:r>
            <a:endParaRPr lang="en-US" sz="4000" dirty="0" smtClean="0"/>
          </a:p>
        </p:txBody>
      </p:sp>
      <p:sp>
        <p:nvSpPr>
          <p:cNvPr id="4" name="TextBox 3"/>
          <p:cNvSpPr txBox="1"/>
          <p:nvPr/>
        </p:nvSpPr>
        <p:spPr>
          <a:xfrm>
            <a:off x="457200" y="1828800"/>
            <a:ext cx="8305800" cy="4955203"/>
          </a:xfrm>
          <a:prstGeom prst="rect">
            <a:avLst/>
          </a:prstGeom>
          <a:noFill/>
          <a:ln>
            <a:solidFill>
              <a:schemeClr val="accent6">
                <a:lumMod val="75000"/>
              </a:schemeClr>
            </a:solidFill>
          </a:ln>
        </p:spPr>
        <p:txBody>
          <a:bodyPr wrap="square" rtlCol="0">
            <a:spAutoFit/>
          </a:bodyPr>
          <a:lstStyle/>
          <a:p>
            <a:pPr marL="457200" indent="-457200">
              <a:buFont typeface="Wingdings" pitchFamily="2" charset="2"/>
              <a:buChar char="q"/>
            </a:pPr>
            <a:r>
              <a:rPr lang="en-US" sz="2400" dirty="0"/>
              <a:t>An indirect cost rate is simply a mechanism for determining fairly and conveniently within the boundaries of sound administrative principle, what proportions of Departmental/organization administration costs each programs should bear. </a:t>
            </a:r>
            <a:endParaRPr lang="en-US" sz="2400" dirty="0" smtClean="0"/>
          </a:p>
          <a:p>
            <a:pPr marL="457200" indent="-457200">
              <a:buFont typeface="Wingdings" pitchFamily="2" charset="2"/>
              <a:buChar char="q"/>
              <a:defRPr/>
            </a:pPr>
            <a:r>
              <a:rPr lang="en-US" sz="2400" dirty="0"/>
              <a:t>This means that the funds are for support in addition to state and local funding. Such amounts are intended to supplement, but in no way replace local funds.</a:t>
            </a:r>
          </a:p>
          <a:p>
            <a:pPr marL="457200" indent="-457200">
              <a:buFont typeface="Wingdings" pitchFamily="2" charset="2"/>
              <a:buChar char="q"/>
              <a:defRPr/>
            </a:pPr>
            <a:r>
              <a:rPr lang="en-US" sz="2400" dirty="0"/>
              <a:t> Most of the federal grants that the LEA obtains through the department have supplement-not-supplant requirements and a restricted indirect cost rate must be used on the </a:t>
            </a:r>
            <a:endParaRPr lang="en-US" sz="2400" dirty="0" smtClean="0"/>
          </a:p>
          <a:p>
            <a:pPr>
              <a:defRPr/>
            </a:pPr>
            <a:r>
              <a:rPr lang="en-US" sz="2400" dirty="0"/>
              <a:t> </a:t>
            </a:r>
            <a:r>
              <a:rPr lang="en-US" sz="2400" dirty="0" smtClean="0"/>
              <a:t>     programs</a:t>
            </a:r>
            <a:r>
              <a:rPr lang="en-US" sz="2400" dirty="0"/>
              <a:t>.</a:t>
            </a:r>
          </a:p>
          <a:p>
            <a:pPr marL="285750" indent="-285750">
              <a:buFont typeface="Arial" pitchFamily="34" charset="0"/>
              <a:buChar char="•"/>
            </a:pPr>
            <a:endParaRPr lang="en-US" sz="2800" dirty="0"/>
          </a:p>
        </p:txBody>
      </p:sp>
    </p:spTree>
    <p:extLst>
      <p:ext uri="{BB962C8B-B14F-4D97-AF65-F5344CB8AC3E}">
        <p14:creationId xmlns:p14="http://schemas.microsoft.com/office/powerpoint/2010/main" val="2348280354"/>
      </p:ext>
    </p:extLst>
  </p:cSld>
  <p:clrMapOvr>
    <a:masterClrMapping/>
  </p:clrMapOvr>
  <p:timing>
    <p:tnLst>
      <p:par>
        <p:cTn id="1" dur="indefinite" restart="never" nodeType="tmRoot"/>
      </p:par>
    </p:tnLst>
  </p:timing>
</p:sld>
</file>

<file path=ppt/theme/theme1.xml><?xml version="1.0" encoding="utf-8"?>
<a:theme xmlns:a="http://schemas.openxmlformats.org/drawingml/2006/main" name="Maryland State">
  <a:themeElements>
    <a:clrScheme name="MSDE PowerPoint Template 12">
      <a:dk1>
        <a:srgbClr val="000000"/>
      </a:dk1>
      <a:lt1>
        <a:srgbClr val="FFFFFF"/>
      </a:lt1>
      <a:dk2>
        <a:srgbClr val="420000"/>
      </a:dk2>
      <a:lt2>
        <a:srgbClr val="000000"/>
      </a:lt2>
      <a:accent1>
        <a:srgbClr val="CCCC00"/>
      </a:accent1>
      <a:accent2>
        <a:srgbClr val="F7D43F"/>
      </a:accent2>
      <a:accent3>
        <a:srgbClr val="FFFFFF"/>
      </a:accent3>
      <a:accent4>
        <a:srgbClr val="000000"/>
      </a:accent4>
      <a:accent5>
        <a:srgbClr val="E2E2AA"/>
      </a:accent5>
      <a:accent6>
        <a:srgbClr val="E0C038"/>
      </a:accent6>
      <a:hlink>
        <a:srgbClr val="996633"/>
      </a:hlink>
      <a:folHlink>
        <a:srgbClr val="993300"/>
      </a:folHlink>
    </a:clrScheme>
    <a:fontScheme name="MSDE PowerPoint Templa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MSDE PowerPoint Template 1">
        <a:dk1>
          <a:srgbClr val="5C5674"/>
        </a:dk1>
        <a:lt1>
          <a:srgbClr val="FFFFFF"/>
        </a:lt1>
        <a:dk2>
          <a:srgbClr val="85986A"/>
        </a:dk2>
        <a:lt2>
          <a:srgbClr val="FFFFFF"/>
        </a:lt2>
        <a:accent1>
          <a:srgbClr val="666633"/>
        </a:accent1>
        <a:accent2>
          <a:srgbClr val="ADC5B8"/>
        </a:accent2>
        <a:accent3>
          <a:srgbClr val="C2CAB9"/>
        </a:accent3>
        <a:accent4>
          <a:srgbClr val="DADADA"/>
        </a:accent4>
        <a:accent5>
          <a:srgbClr val="B8B8AD"/>
        </a:accent5>
        <a:accent6>
          <a:srgbClr val="9CB2A6"/>
        </a:accent6>
        <a:hlink>
          <a:srgbClr val="FFCC00"/>
        </a:hlink>
        <a:folHlink>
          <a:srgbClr val="FFFFCC"/>
        </a:folHlink>
      </a:clrScheme>
      <a:clrMap bg1="dk2" tx1="lt1" bg2="dk1" tx2="lt2" accent1="accent1" accent2="accent2" accent3="accent3" accent4="accent4" accent5="accent5" accent6="accent6" hlink="hlink" folHlink="folHlink"/>
    </a:extraClrScheme>
    <a:extraClrScheme>
      <a:clrScheme name="MSDE PowerPoint Template 2">
        <a:dk1>
          <a:srgbClr val="000000"/>
        </a:dk1>
        <a:lt1>
          <a:srgbClr val="FFFFFF"/>
        </a:lt1>
        <a:dk2>
          <a:srgbClr val="420000"/>
        </a:dk2>
        <a:lt2>
          <a:srgbClr val="660000"/>
        </a:lt2>
        <a:accent1>
          <a:srgbClr val="CCCC00"/>
        </a:accent1>
        <a:accent2>
          <a:srgbClr val="999966"/>
        </a:accent2>
        <a:accent3>
          <a:srgbClr val="FFFFFF"/>
        </a:accent3>
        <a:accent4>
          <a:srgbClr val="000000"/>
        </a:accent4>
        <a:accent5>
          <a:srgbClr val="E2E2AA"/>
        </a:accent5>
        <a:accent6>
          <a:srgbClr val="8A8A5C"/>
        </a:accent6>
        <a:hlink>
          <a:srgbClr val="996633"/>
        </a:hlink>
        <a:folHlink>
          <a:srgbClr val="993300"/>
        </a:folHlink>
      </a:clrScheme>
      <a:clrMap bg1="lt1" tx1="dk1" bg2="lt2" tx2="dk2" accent1="accent1" accent2="accent2" accent3="accent3" accent4="accent4" accent5="accent5" accent6="accent6" hlink="hlink" folHlink="folHlink"/>
    </a:extraClrScheme>
    <a:extraClrScheme>
      <a:clrScheme name="MSDE PowerPoint Template 3">
        <a:dk1>
          <a:srgbClr val="618052"/>
        </a:dk1>
        <a:lt1>
          <a:srgbClr val="FFFFE3"/>
        </a:lt1>
        <a:dk2>
          <a:srgbClr val="162E36"/>
        </a:dk2>
        <a:lt2>
          <a:srgbClr val="FFFFFF"/>
        </a:lt2>
        <a:accent1>
          <a:srgbClr val="336699"/>
        </a:accent1>
        <a:accent2>
          <a:srgbClr val="69888B"/>
        </a:accent2>
        <a:accent3>
          <a:srgbClr val="ABADAE"/>
        </a:accent3>
        <a:accent4>
          <a:srgbClr val="DADAC2"/>
        </a:accent4>
        <a:accent5>
          <a:srgbClr val="ADB8CA"/>
        </a:accent5>
        <a:accent6>
          <a:srgbClr val="5E7B7D"/>
        </a:accent6>
        <a:hlink>
          <a:srgbClr val="FFCC00"/>
        </a:hlink>
        <a:folHlink>
          <a:srgbClr val="FFFFCC"/>
        </a:folHlink>
      </a:clrScheme>
      <a:clrMap bg1="dk2" tx1="lt1" bg2="dk1" tx2="lt2" accent1="accent1" accent2="accent2" accent3="accent3" accent4="accent4" accent5="accent5" accent6="accent6" hlink="hlink" folHlink="folHlink"/>
    </a:extraClrScheme>
    <a:extraClrScheme>
      <a:clrScheme name="MSDE PowerPoint Template 4">
        <a:dk1>
          <a:srgbClr val="000000"/>
        </a:dk1>
        <a:lt1>
          <a:srgbClr val="FFFFFF"/>
        </a:lt1>
        <a:dk2>
          <a:srgbClr val="000000"/>
        </a:dk2>
        <a:lt2>
          <a:srgbClr val="CC0000"/>
        </a:lt2>
        <a:accent1>
          <a:srgbClr val="FFCC00"/>
        </a:accent1>
        <a:accent2>
          <a:srgbClr val="3366CC"/>
        </a:accent2>
        <a:accent3>
          <a:srgbClr val="FFFFFF"/>
        </a:accent3>
        <a:accent4>
          <a:srgbClr val="000000"/>
        </a:accent4>
        <a:accent5>
          <a:srgbClr val="FFE2AA"/>
        </a:accent5>
        <a:accent6>
          <a:srgbClr val="2D5CB9"/>
        </a:accent6>
        <a:hlink>
          <a:srgbClr val="666699"/>
        </a:hlink>
        <a:folHlink>
          <a:srgbClr val="C0C0C0"/>
        </a:folHlink>
      </a:clrScheme>
      <a:clrMap bg1="lt1" tx1="dk1" bg2="lt2" tx2="dk2" accent1="accent1" accent2="accent2" accent3="accent3" accent4="accent4" accent5="accent5" accent6="accent6" hlink="hlink" folHlink="folHlink"/>
    </a:extraClrScheme>
    <a:extraClrScheme>
      <a:clrScheme name="MSDE PowerPoint Template 5">
        <a:dk1>
          <a:srgbClr val="666699"/>
        </a:dk1>
        <a:lt1>
          <a:srgbClr val="FFFFFF"/>
        </a:lt1>
        <a:dk2>
          <a:srgbClr val="000033"/>
        </a:dk2>
        <a:lt2>
          <a:srgbClr val="FFFFFF"/>
        </a:lt2>
        <a:accent1>
          <a:srgbClr val="9966FF"/>
        </a:accent1>
        <a:accent2>
          <a:srgbClr val="CCCCFF"/>
        </a:accent2>
        <a:accent3>
          <a:srgbClr val="AAAAAD"/>
        </a:accent3>
        <a:accent4>
          <a:srgbClr val="DADADA"/>
        </a:accent4>
        <a:accent5>
          <a:srgbClr val="CAB8FF"/>
        </a:accent5>
        <a:accent6>
          <a:srgbClr val="B9B9E7"/>
        </a:accent6>
        <a:hlink>
          <a:srgbClr val="CCCC00"/>
        </a:hlink>
        <a:folHlink>
          <a:srgbClr val="CC9900"/>
        </a:folHlink>
      </a:clrScheme>
      <a:clrMap bg1="dk2" tx1="lt1" bg2="dk1" tx2="lt2" accent1="accent1" accent2="accent2" accent3="accent3" accent4="accent4" accent5="accent5" accent6="accent6" hlink="hlink" folHlink="folHlink"/>
    </a:extraClrScheme>
    <a:extraClrScheme>
      <a:clrScheme name="MSDE PowerPoint Template 6">
        <a:dk1>
          <a:srgbClr val="000000"/>
        </a:dk1>
        <a:lt1>
          <a:srgbClr val="FFFFFF"/>
        </a:lt1>
        <a:dk2>
          <a:srgbClr val="000000"/>
        </a:dk2>
        <a:lt2>
          <a:srgbClr val="669966"/>
        </a:lt2>
        <a:accent1>
          <a:srgbClr val="CCCCFF"/>
        </a:accent1>
        <a:accent2>
          <a:srgbClr val="9999CC"/>
        </a:accent2>
        <a:accent3>
          <a:srgbClr val="FFFFFF"/>
        </a:accent3>
        <a:accent4>
          <a:srgbClr val="000000"/>
        </a:accent4>
        <a:accent5>
          <a:srgbClr val="E2E2FF"/>
        </a:accent5>
        <a:accent6>
          <a:srgbClr val="8A8AB9"/>
        </a:accent6>
        <a:hlink>
          <a:srgbClr val="000066"/>
        </a:hlink>
        <a:folHlink>
          <a:srgbClr val="333399"/>
        </a:folHlink>
      </a:clrScheme>
      <a:clrMap bg1="lt1" tx1="dk1" bg2="lt2" tx2="dk2" accent1="accent1" accent2="accent2" accent3="accent3" accent4="accent4" accent5="accent5" accent6="accent6" hlink="hlink" folHlink="folHlink"/>
    </a:extraClrScheme>
    <a:extraClrScheme>
      <a:clrScheme name="MSDE PowerPoint Template 7">
        <a:dk1>
          <a:srgbClr val="0099CC"/>
        </a:dk1>
        <a:lt1>
          <a:srgbClr val="FFFFFF"/>
        </a:lt1>
        <a:dk2>
          <a:srgbClr val="000099"/>
        </a:dk2>
        <a:lt2>
          <a:srgbClr val="FFFFFF"/>
        </a:lt2>
        <a:accent1>
          <a:srgbClr val="0099CC"/>
        </a:accent1>
        <a:accent2>
          <a:srgbClr val="6600FF"/>
        </a:accent2>
        <a:accent3>
          <a:srgbClr val="AAAACA"/>
        </a:accent3>
        <a:accent4>
          <a:srgbClr val="DADADA"/>
        </a:accent4>
        <a:accent5>
          <a:srgbClr val="AACAE2"/>
        </a:accent5>
        <a:accent6>
          <a:srgbClr val="5C00E7"/>
        </a:accent6>
        <a:hlink>
          <a:srgbClr val="FFCC00"/>
        </a:hlink>
        <a:folHlink>
          <a:srgbClr val="00CCFF"/>
        </a:folHlink>
      </a:clrScheme>
      <a:clrMap bg1="dk2" tx1="lt1" bg2="dk1" tx2="lt2" accent1="accent1" accent2="accent2" accent3="accent3" accent4="accent4" accent5="accent5" accent6="accent6" hlink="hlink" folHlink="folHlink"/>
    </a:extraClrScheme>
    <a:extraClrScheme>
      <a:clrScheme name="MSDE PowerPoint Template 8">
        <a:dk1>
          <a:srgbClr val="000033"/>
        </a:dk1>
        <a:lt1>
          <a:srgbClr val="FFFFFF"/>
        </a:lt1>
        <a:dk2>
          <a:srgbClr val="003366"/>
        </a:dk2>
        <a:lt2>
          <a:srgbClr val="275C6D"/>
        </a:lt2>
        <a:accent1>
          <a:srgbClr val="A7D2DF"/>
        </a:accent1>
        <a:accent2>
          <a:srgbClr val="108DA6"/>
        </a:accent2>
        <a:accent3>
          <a:srgbClr val="FFFFFF"/>
        </a:accent3>
        <a:accent4>
          <a:srgbClr val="00002A"/>
        </a:accent4>
        <a:accent5>
          <a:srgbClr val="D0E5EC"/>
        </a:accent5>
        <a:accent6>
          <a:srgbClr val="0D7F96"/>
        </a:accent6>
        <a:hlink>
          <a:srgbClr val="666699"/>
        </a:hlink>
        <a:folHlink>
          <a:srgbClr val="9999FF"/>
        </a:folHlink>
      </a:clrScheme>
      <a:clrMap bg1="lt1" tx1="dk1" bg2="lt2" tx2="dk2" accent1="accent1" accent2="accent2" accent3="accent3" accent4="accent4" accent5="accent5" accent6="accent6" hlink="hlink" folHlink="folHlink"/>
    </a:extraClrScheme>
    <a:extraClrScheme>
      <a:clrScheme name="MSDE PowerPoint Template 9">
        <a:dk1>
          <a:srgbClr val="CC3300"/>
        </a:dk1>
        <a:lt1>
          <a:srgbClr val="FFFFFF"/>
        </a:lt1>
        <a:dk2>
          <a:srgbClr val="000000"/>
        </a:dk2>
        <a:lt2>
          <a:srgbClr val="FFFFCC"/>
        </a:lt2>
        <a:accent1>
          <a:srgbClr val="FF9900"/>
        </a:accent1>
        <a:accent2>
          <a:srgbClr val="993300"/>
        </a:accent2>
        <a:accent3>
          <a:srgbClr val="AAAAAA"/>
        </a:accent3>
        <a:accent4>
          <a:srgbClr val="DADADA"/>
        </a:accent4>
        <a:accent5>
          <a:srgbClr val="FFCAAA"/>
        </a:accent5>
        <a:accent6>
          <a:srgbClr val="8A2D00"/>
        </a:accent6>
        <a:hlink>
          <a:srgbClr val="CEC5A2"/>
        </a:hlink>
        <a:folHlink>
          <a:srgbClr val="DDDDDD"/>
        </a:folHlink>
      </a:clrScheme>
      <a:clrMap bg1="dk2" tx1="lt1" bg2="dk1" tx2="lt2" accent1="accent1" accent2="accent2" accent3="accent3" accent4="accent4" accent5="accent5" accent6="accent6" hlink="hlink" folHlink="folHlink"/>
    </a:extraClrScheme>
    <a:extraClrScheme>
      <a:clrScheme name="MSDE PowerPoint Template 10">
        <a:dk1>
          <a:srgbClr val="000000"/>
        </a:dk1>
        <a:lt1>
          <a:srgbClr val="FFFFFF"/>
        </a:lt1>
        <a:dk2>
          <a:srgbClr val="420000"/>
        </a:dk2>
        <a:lt2>
          <a:srgbClr val="000000"/>
        </a:lt2>
        <a:accent1>
          <a:srgbClr val="CCCC00"/>
        </a:accent1>
        <a:accent2>
          <a:srgbClr val="F4E30C"/>
        </a:accent2>
        <a:accent3>
          <a:srgbClr val="FFFFFF"/>
        </a:accent3>
        <a:accent4>
          <a:srgbClr val="000000"/>
        </a:accent4>
        <a:accent5>
          <a:srgbClr val="E2E2AA"/>
        </a:accent5>
        <a:accent6>
          <a:srgbClr val="DDCE0A"/>
        </a:accent6>
        <a:hlink>
          <a:srgbClr val="996633"/>
        </a:hlink>
        <a:folHlink>
          <a:srgbClr val="993300"/>
        </a:folHlink>
      </a:clrScheme>
      <a:clrMap bg1="lt1" tx1="dk1" bg2="lt2" tx2="dk2" accent1="accent1" accent2="accent2" accent3="accent3" accent4="accent4" accent5="accent5" accent6="accent6" hlink="hlink" folHlink="folHlink"/>
    </a:extraClrScheme>
    <a:extraClrScheme>
      <a:clrScheme name="MSDE PowerPoint Template 11">
        <a:dk1>
          <a:srgbClr val="000000"/>
        </a:dk1>
        <a:lt1>
          <a:srgbClr val="FFFFFF"/>
        </a:lt1>
        <a:dk2>
          <a:srgbClr val="420000"/>
        </a:dk2>
        <a:lt2>
          <a:srgbClr val="000000"/>
        </a:lt2>
        <a:accent1>
          <a:srgbClr val="CCCC00"/>
        </a:accent1>
        <a:accent2>
          <a:srgbClr val="F7F23F"/>
        </a:accent2>
        <a:accent3>
          <a:srgbClr val="FFFFFF"/>
        </a:accent3>
        <a:accent4>
          <a:srgbClr val="000000"/>
        </a:accent4>
        <a:accent5>
          <a:srgbClr val="E2E2AA"/>
        </a:accent5>
        <a:accent6>
          <a:srgbClr val="E0DB38"/>
        </a:accent6>
        <a:hlink>
          <a:srgbClr val="996633"/>
        </a:hlink>
        <a:folHlink>
          <a:srgbClr val="993300"/>
        </a:folHlink>
      </a:clrScheme>
      <a:clrMap bg1="lt1" tx1="dk1" bg2="lt2" tx2="dk2" accent1="accent1" accent2="accent2" accent3="accent3" accent4="accent4" accent5="accent5" accent6="accent6" hlink="hlink" folHlink="folHlink"/>
    </a:extraClrScheme>
    <a:extraClrScheme>
      <a:clrScheme name="MSDE PowerPoint Template 12">
        <a:dk1>
          <a:srgbClr val="000000"/>
        </a:dk1>
        <a:lt1>
          <a:srgbClr val="FFFFFF"/>
        </a:lt1>
        <a:dk2>
          <a:srgbClr val="420000"/>
        </a:dk2>
        <a:lt2>
          <a:srgbClr val="000000"/>
        </a:lt2>
        <a:accent1>
          <a:srgbClr val="CCCC00"/>
        </a:accent1>
        <a:accent2>
          <a:srgbClr val="F7D43F"/>
        </a:accent2>
        <a:accent3>
          <a:srgbClr val="FFFFFF"/>
        </a:accent3>
        <a:accent4>
          <a:srgbClr val="000000"/>
        </a:accent4>
        <a:accent5>
          <a:srgbClr val="E2E2AA"/>
        </a:accent5>
        <a:accent6>
          <a:srgbClr val="E0C038"/>
        </a:accent6>
        <a:hlink>
          <a:srgbClr val="996633"/>
        </a:hlink>
        <a:folHlink>
          <a:srgbClr val="9933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Maryland State</Template>
  <TotalTime>285</TotalTime>
  <Words>622</Words>
  <Application>Microsoft Office PowerPoint</Application>
  <PresentationFormat>On-screen Show (4:3)</PresentationFormat>
  <Paragraphs>81</Paragraphs>
  <Slides>10</Slides>
  <Notes>1</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Maryland State</vt:lpstr>
      <vt:lpstr>Maryland State  Department of Education</vt:lpstr>
      <vt:lpstr>FRCB’s Role in Title I Compliance</vt:lpstr>
      <vt:lpstr>Uniform Guidance (UG)</vt:lpstr>
      <vt:lpstr>Uniform Guidance (UG)</vt:lpstr>
      <vt:lpstr>Uniform Guidance (UG)</vt:lpstr>
      <vt:lpstr>Uniform Guidance (UG)</vt:lpstr>
      <vt:lpstr>Indirect Costs</vt:lpstr>
      <vt:lpstr>Indirect Costs</vt:lpstr>
      <vt:lpstr>Indirect Costs</vt:lpstr>
      <vt:lpstr>Distribution of Informational Materials</vt:lpstr>
    </vt:vector>
  </TitlesOfParts>
  <Company>MSDE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Maryland State  Department of Education</dc:title>
  <dc:creator>Kim Stewart</dc:creator>
  <cp:lastModifiedBy>Kim Stewart</cp:lastModifiedBy>
  <cp:revision>24</cp:revision>
  <cp:lastPrinted>2014-07-10T16:25:12Z</cp:lastPrinted>
  <dcterms:created xsi:type="dcterms:W3CDTF">2016-05-13T17:06:12Z</dcterms:created>
  <dcterms:modified xsi:type="dcterms:W3CDTF">2016-05-16T14:04:54Z</dcterms:modified>
</cp:coreProperties>
</file>