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23"/>
  </p:notesMasterIdLst>
  <p:handoutMasterIdLst>
    <p:handoutMasterId r:id="rId24"/>
  </p:handoutMasterIdLst>
  <p:sldIdLst>
    <p:sldId id="256" r:id="rId2"/>
    <p:sldId id="311" r:id="rId3"/>
    <p:sldId id="320" r:id="rId4"/>
    <p:sldId id="312" r:id="rId5"/>
    <p:sldId id="302" r:id="rId6"/>
    <p:sldId id="310" r:id="rId7"/>
    <p:sldId id="296" r:id="rId8"/>
    <p:sldId id="297" r:id="rId9"/>
    <p:sldId id="315" r:id="rId10"/>
    <p:sldId id="316" r:id="rId11"/>
    <p:sldId id="300" r:id="rId12"/>
    <p:sldId id="298" r:id="rId13"/>
    <p:sldId id="299" r:id="rId14"/>
    <p:sldId id="317" r:id="rId15"/>
    <p:sldId id="318" r:id="rId16"/>
    <p:sldId id="319" r:id="rId17"/>
    <p:sldId id="321" r:id="rId18"/>
    <p:sldId id="290" r:id="rId19"/>
    <p:sldId id="323" r:id="rId20"/>
    <p:sldId id="313" r:id="rId21"/>
    <p:sldId id="289"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8058" autoAdjust="0"/>
  </p:normalViewPr>
  <p:slideViewPr>
    <p:cSldViewPr>
      <p:cViewPr>
        <p:scale>
          <a:sx n="94" d="100"/>
          <a:sy n="94" d="100"/>
        </p:scale>
        <p:origin x="-402" y="216"/>
      </p:cViewPr>
      <p:guideLst>
        <p:guide orient="horz" pos="2160"/>
        <p:guide pos="2880"/>
      </p:guideLst>
    </p:cSldViewPr>
  </p:slideViewPr>
  <p:notesTextViewPr>
    <p:cViewPr>
      <p:scale>
        <a:sx n="1" d="1"/>
        <a:sy n="1" d="1"/>
      </p:scale>
      <p:origin x="0" y="0"/>
    </p:cViewPr>
  </p:notesTextViewPr>
  <p:sorterViewPr>
    <p:cViewPr>
      <p:scale>
        <a:sx n="100" d="100"/>
        <a:sy n="100" d="100"/>
      </p:scale>
      <p:origin x="0" y="3186"/>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CA0D9B-9A98-4D97-9867-69FAAD86E33D}"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56CFD30A-BC00-408F-898B-D8FB9F716F73}">
      <dgm:prSet phldrT="[Text]"/>
      <dgm:spPr/>
      <dgm:t>
        <a:bodyPr/>
        <a:lstStyle/>
        <a:p>
          <a:r>
            <a:rPr lang="en-US" dirty="0" smtClean="0"/>
            <a:t>Federal</a:t>
          </a:r>
          <a:endParaRPr lang="en-US" dirty="0"/>
        </a:p>
      </dgm:t>
    </dgm:pt>
    <dgm:pt modelId="{3B967657-AFE2-4BC8-A9BF-CF53D988D528}" type="parTrans" cxnId="{B22C0AF5-99FD-44AE-BE34-F0BC6D55BC62}">
      <dgm:prSet/>
      <dgm:spPr/>
      <dgm:t>
        <a:bodyPr/>
        <a:lstStyle/>
        <a:p>
          <a:endParaRPr lang="en-US"/>
        </a:p>
      </dgm:t>
    </dgm:pt>
    <dgm:pt modelId="{EB99CBA8-4B83-47DE-9B34-9FA5479ED2DA}" type="sibTrans" cxnId="{B22C0AF5-99FD-44AE-BE34-F0BC6D55BC62}">
      <dgm:prSet/>
      <dgm:spPr/>
      <dgm:t>
        <a:bodyPr/>
        <a:lstStyle/>
        <a:p>
          <a:endParaRPr lang="en-US"/>
        </a:p>
      </dgm:t>
    </dgm:pt>
    <dgm:pt modelId="{6EDECBF8-74B8-4F31-9E22-3901EDCF7148}">
      <dgm:prSet phldrT="[Text]" custT="1"/>
      <dgm:spPr/>
      <dgm:t>
        <a:bodyPr/>
        <a:lstStyle/>
        <a:p>
          <a:r>
            <a:rPr lang="en-US" sz="1300" dirty="0" smtClean="0">
              <a:solidFill>
                <a:schemeClr val="tx1"/>
              </a:solidFill>
            </a:rPr>
            <a:t>Testing Schedule</a:t>
          </a:r>
          <a:endParaRPr lang="en-US" sz="1300" dirty="0">
            <a:solidFill>
              <a:schemeClr val="tx1"/>
            </a:solidFill>
          </a:endParaRPr>
        </a:p>
      </dgm:t>
    </dgm:pt>
    <dgm:pt modelId="{00BC595C-AC4C-4B98-96D1-A97001E5CF89}" type="parTrans" cxnId="{BDDC9178-3FD9-422B-9492-53DDD9F12CEC}">
      <dgm:prSet/>
      <dgm:spPr/>
      <dgm:t>
        <a:bodyPr/>
        <a:lstStyle/>
        <a:p>
          <a:endParaRPr lang="en-US"/>
        </a:p>
      </dgm:t>
    </dgm:pt>
    <dgm:pt modelId="{D88D963A-EDE3-43B5-9B6C-0C412AA8F1FD}" type="sibTrans" cxnId="{BDDC9178-3FD9-422B-9492-53DDD9F12CEC}">
      <dgm:prSet/>
      <dgm:spPr/>
      <dgm:t>
        <a:bodyPr/>
        <a:lstStyle/>
        <a:p>
          <a:endParaRPr lang="en-US"/>
        </a:p>
      </dgm:t>
    </dgm:pt>
    <dgm:pt modelId="{FCB2FA89-92E7-4136-8E24-60642162892C}">
      <dgm:prSet phldrT="[Text]" custT="1"/>
      <dgm:spPr/>
      <dgm:t>
        <a:bodyPr/>
        <a:lstStyle/>
        <a:p>
          <a:r>
            <a:rPr lang="en-US" sz="1300" dirty="0" smtClean="0">
              <a:solidFill>
                <a:schemeClr val="tx1"/>
              </a:solidFill>
            </a:rPr>
            <a:t>Identification of Low-Performing Schools </a:t>
          </a:r>
          <a:endParaRPr lang="en-US" sz="1300" dirty="0">
            <a:solidFill>
              <a:schemeClr val="tx1"/>
            </a:solidFill>
          </a:endParaRPr>
        </a:p>
      </dgm:t>
    </dgm:pt>
    <dgm:pt modelId="{DE0ACE77-F162-40CE-A61C-B97EDED27657}" type="parTrans" cxnId="{6828AD6C-F308-43EF-9885-1DB27031DB18}">
      <dgm:prSet/>
      <dgm:spPr/>
      <dgm:t>
        <a:bodyPr/>
        <a:lstStyle/>
        <a:p>
          <a:endParaRPr lang="en-US"/>
        </a:p>
      </dgm:t>
    </dgm:pt>
    <dgm:pt modelId="{E3F5DB9F-88A3-496B-BB8A-6D1A1624695E}" type="sibTrans" cxnId="{6828AD6C-F308-43EF-9885-1DB27031DB18}">
      <dgm:prSet/>
      <dgm:spPr/>
      <dgm:t>
        <a:bodyPr/>
        <a:lstStyle/>
        <a:p>
          <a:endParaRPr lang="en-US"/>
        </a:p>
      </dgm:t>
    </dgm:pt>
    <dgm:pt modelId="{9638A70F-4AA3-434D-8DEA-28C08408A443}">
      <dgm:prSet phldrT="[Text]"/>
      <dgm:spPr/>
      <dgm:t>
        <a:bodyPr/>
        <a:lstStyle/>
        <a:p>
          <a:r>
            <a:rPr lang="en-US" dirty="0" smtClean="0"/>
            <a:t>State and Local</a:t>
          </a:r>
          <a:endParaRPr lang="en-US" dirty="0"/>
        </a:p>
      </dgm:t>
    </dgm:pt>
    <dgm:pt modelId="{1DC0AA23-F44A-4865-A83C-78A403F18FBD}" type="parTrans" cxnId="{3789AEDE-5A65-4F02-BF13-17DC80F34C79}">
      <dgm:prSet/>
      <dgm:spPr/>
      <dgm:t>
        <a:bodyPr/>
        <a:lstStyle/>
        <a:p>
          <a:endParaRPr lang="en-US"/>
        </a:p>
      </dgm:t>
    </dgm:pt>
    <dgm:pt modelId="{379C5001-E13F-4B6F-A525-B8C8270BB522}" type="sibTrans" cxnId="{3789AEDE-5A65-4F02-BF13-17DC80F34C79}">
      <dgm:prSet/>
      <dgm:spPr/>
      <dgm:t>
        <a:bodyPr/>
        <a:lstStyle/>
        <a:p>
          <a:endParaRPr lang="en-US"/>
        </a:p>
      </dgm:t>
    </dgm:pt>
    <dgm:pt modelId="{866B6976-4D06-455A-8EC1-ADBE28E47D01}">
      <dgm:prSet phldrT="[Text]"/>
      <dgm:spPr/>
      <dgm:t>
        <a:bodyPr/>
        <a:lstStyle/>
        <a:p>
          <a:r>
            <a:rPr lang="en-US" dirty="0" smtClean="0">
              <a:solidFill>
                <a:schemeClr val="tx1"/>
              </a:solidFill>
            </a:rPr>
            <a:t>Standards</a:t>
          </a:r>
          <a:endParaRPr lang="en-US" dirty="0">
            <a:solidFill>
              <a:schemeClr val="tx1"/>
            </a:solidFill>
          </a:endParaRPr>
        </a:p>
      </dgm:t>
    </dgm:pt>
    <dgm:pt modelId="{C6FD2406-2B72-4AF8-920D-B57D8E92F06C}" type="parTrans" cxnId="{A9D2978B-4E4B-44CD-BAA2-9BA96C2518A6}">
      <dgm:prSet/>
      <dgm:spPr/>
      <dgm:t>
        <a:bodyPr/>
        <a:lstStyle/>
        <a:p>
          <a:endParaRPr lang="en-US"/>
        </a:p>
      </dgm:t>
    </dgm:pt>
    <dgm:pt modelId="{44674C24-40D7-4F51-B193-2C4C9941123E}" type="sibTrans" cxnId="{A9D2978B-4E4B-44CD-BAA2-9BA96C2518A6}">
      <dgm:prSet/>
      <dgm:spPr/>
      <dgm:t>
        <a:bodyPr/>
        <a:lstStyle/>
        <a:p>
          <a:endParaRPr lang="en-US"/>
        </a:p>
      </dgm:t>
    </dgm:pt>
    <dgm:pt modelId="{39EA8F49-D0C2-4572-BABA-003AA9FB868F}">
      <dgm:prSet phldrT="[Text]"/>
      <dgm:spPr/>
      <dgm:t>
        <a:bodyPr/>
        <a:lstStyle/>
        <a:p>
          <a:r>
            <a:rPr lang="en-US" dirty="0" smtClean="0">
              <a:solidFill>
                <a:schemeClr val="tx1"/>
              </a:solidFill>
            </a:rPr>
            <a:t>Assessment Options</a:t>
          </a:r>
          <a:endParaRPr lang="en-US" dirty="0">
            <a:solidFill>
              <a:schemeClr val="tx1"/>
            </a:solidFill>
          </a:endParaRPr>
        </a:p>
      </dgm:t>
    </dgm:pt>
    <dgm:pt modelId="{B30ED578-5E70-42DB-B5B3-0A8F08A06EB3}" type="parTrans" cxnId="{7AB0D9B5-1782-4EC5-B52A-E9C8046FE4B7}">
      <dgm:prSet/>
      <dgm:spPr/>
      <dgm:t>
        <a:bodyPr/>
        <a:lstStyle/>
        <a:p>
          <a:endParaRPr lang="en-US"/>
        </a:p>
      </dgm:t>
    </dgm:pt>
    <dgm:pt modelId="{2E302D1A-574A-45E7-B0C0-9E65D7714E01}" type="sibTrans" cxnId="{7AB0D9B5-1782-4EC5-B52A-E9C8046FE4B7}">
      <dgm:prSet/>
      <dgm:spPr/>
      <dgm:t>
        <a:bodyPr/>
        <a:lstStyle/>
        <a:p>
          <a:endParaRPr lang="en-US"/>
        </a:p>
      </dgm:t>
    </dgm:pt>
    <dgm:pt modelId="{AC3ADADA-E6DA-4DEA-9FB0-EE79295A6D04}">
      <dgm:prSet phldrT="[Text]"/>
      <dgm:spPr/>
      <dgm:t>
        <a:bodyPr/>
        <a:lstStyle/>
        <a:p>
          <a:r>
            <a:rPr lang="en-US" dirty="0" smtClean="0">
              <a:solidFill>
                <a:schemeClr val="tx1"/>
              </a:solidFill>
            </a:rPr>
            <a:t>Interventions and Support</a:t>
          </a:r>
          <a:endParaRPr lang="en-US" dirty="0">
            <a:solidFill>
              <a:schemeClr val="tx1"/>
            </a:solidFill>
          </a:endParaRPr>
        </a:p>
      </dgm:t>
    </dgm:pt>
    <dgm:pt modelId="{43EE8EFE-23CF-4B24-BD53-614218C364F6}" type="parTrans" cxnId="{BD3E23E7-6952-4968-AE5F-F2129F565ECE}">
      <dgm:prSet/>
      <dgm:spPr/>
      <dgm:t>
        <a:bodyPr/>
        <a:lstStyle/>
        <a:p>
          <a:endParaRPr lang="en-US"/>
        </a:p>
      </dgm:t>
    </dgm:pt>
    <dgm:pt modelId="{66E9B481-AC1B-4B39-9E1E-025E30F470C5}" type="sibTrans" cxnId="{BD3E23E7-6952-4968-AE5F-F2129F565ECE}">
      <dgm:prSet/>
      <dgm:spPr/>
      <dgm:t>
        <a:bodyPr/>
        <a:lstStyle/>
        <a:p>
          <a:endParaRPr lang="en-US"/>
        </a:p>
      </dgm:t>
    </dgm:pt>
    <dgm:pt modelId="{F225C67E-FEDF-4A6C-8E86-B7C808D1CC41}">
      <dgm:prSet phldrT="[Text]"/>
      <dgm:spPr/>
      <dgm:t>
        <a:bodyPr/>
        <a:lstStyle/>
        <a:p>
          <a:r>
            <a:rPr lang="en-US" dirty="0" smtClean="0">
              <a:solidFill>
                <a:schemeClr val="tx1"/>
              </a:solidFill>
            </a:rPr>
            <a:t>Accountability Goals </a:t>
          </a:r>
          <a:endParaRPr lang="en-US" dirty="0">
            <a:solidFill>
              <a:schemeClr val="tx1"/>
            </a:solidFill>
          </a:endParaRPr>
        </a:p>
      </dgm:t>
    </dgm:pt>
    <dgm:pt modelId="{FE38358F-63B6-4058-87AF-99B6BAC1B5AA}" type="parTrans" cxnId="{7A9BFB89-A45E-482C-A2F2-0C287CE2941C}">
      <dgm:prSet/>
      <dgm:spPr/>
      <dgm:t>
        <a:bodyPr/>
        <a:lstStyle/>
        <a:p>
          <a:endParaRPr lang="en-US"/>
        </a:p>
      </dgm:t>
    </dgm:pt>
    <dgm:pt modelId="{D0198174-0E5B-4B58-938C-3E05A51ADC9E}" type="sibTrans" cxnId="{7A9BFB89-A45E-482C-A2F2-0C287CE2941C}">
      <dgm:prSet/>
      <dgm:spPr/>
      <dgm:t>
        <a:bodyPr/>
        <a:lstStyle/>
        <a:p>
          <a:endParaRPr lang="en-US"/>
        </a:p>
      </dgm:t>
    </dgm:pt>
    <dgm:pt modelId="{6CB72395-11EF-4BDF-B4D3-35BF7B065EC2}">
      <dgm:prSet phldrT="[Text]" custT="1"/>
      <dgm:spPr/>
      <dgm:t>
        <a:bodyPr/>
        <a:lstStyle/>
        <a:p>
          <a:r>
            <a:rPr lang="en-US" sz="1300" dirty="0" smtClean="0">
              <a:solidFill>
                <a:schemeClr val="tx1"/>
              </a:solidFill>
            </a:rPr>
            <a:t>English Learners (ELs)</a:t>
          </a:r>
          <a:endParaRPr lang="en-US" sz="1300" dirty="0">
            <a:solidFill>
              <a:schemeClr val="tx1"/>
            </a:solidFill>
          </a:endParaRPr>
        </a:p>
      </dgm:t>
    </dgm:pt>
    <dgm:pt modelId="{2A3F2F7C-14E5-4CD8-8B63-E66D719B9B63}" type="parTrans" cxnId="{445F6B19-3448-4BE7-B245-1C6C05958F90}">
      <dgm:prSet/>
      <dgm:spPr/>
      <dgm:t>
        <a:bodyPr/>
        <a:lstStyle/>
        <a:p>
          <a:endParaRPr lang="en-US"/>
        </a:p>
      </dgm:t>
    </dgm:pt>
    <dgm:pt modelId="{F9B09944-2C54-4550-88BD-BED74E9EB8B1}" type="sibTrans" cxnId="{445F6B19-3448-4BE7-B245-1C6C05958F90}">
      <dgm:prSet/>
      <dgm:spPr/>
      <dgm:t>
        <a:bodyPr/>
        <a:lstStyle/>
        <a:p>
          <a:endParaRPr lang="en-US"/>
        </a:p>
      </dgm:t>
    </dgm:pt>
    <dgm:pt modelId="{7B02BF5A-F71C-4889-91D4-F9318DD27055}" type="pres">
      <dgm:prSet presAssocID="{0ACA0D9B-9A98-4D97-9867-69FAAD86E33D}" presName="outerComposite" presStyleCnt="0">
        <dgm:presLayoutVars>
          <dgm:chMax val="2"/>
          <dgm:animLvl val="lvl"/>
          <dgm:resizeHandles val="exact"/>
        </dgm:presLayoutVars>
      </dgm:prSet>
      <dgm:spPr/>
      <dgm:t>
        <a:bodyPr/>
        <a:lstStyle/>
        <a:p>
          <a:endParaRPr lang="en-US"/>
        </a:p>
      </dgm:t>
    </dgm:pt>
    <dgm:pt modelId="{E246E50A-8E38-4A4A-B803-84A52E2C10DF}" type="pres">
      <dgm:prSet presAssocID="{0ACA0D9B-9A98-4D97-9867-69FAAD86E33D}" presName="dummyMaxCanvas" presStyleCnt="0"/>
      <dgm:spPr/>
    </dgm:pt>
    <dgm:pt modelId="{91A59EF8-BE15-49A2-B947-04D13D98BF0A}" type="pres">
      <dgm:prSet presAssocID="{0ACA0D9B-9A98-4D97-9867-69FAAD86E33D}" presName="parentComposite" presStyleCnt="0"/>
      <dgm:spPr/>
    </dgm:pt>
    <dgm:pt modelId="{5DC212B8-CE60-4EDF-A4A9-4A5373683D9A}" type="pres">
      <dgm:prSet presAssocID="{0ACA0D9B-9A98-4D97-9867-69FAAD86E33D}" presName="parent1" presStyleLbl="alignAccFollowNode1" presStyleIdx="0" presStyleCnt="4">
        <dgm:presLayoutVars>
          <dgm:chMax val="4"/>
        </dgm:presLayoutVars>
      </dgm:prSet>
      <dgm:spPr/>
      <dgm:t>
        <a:bodyPr/>
        <a:lstStyle/>
        <a:p>
          <a:endParaRPr lang="en-US"/>
        </a:p>
      </dgm:t>
    </dgm:pt>
    <dgm:pt modelId="{68F8609E-376F-47D0-B6C5-20AAD6FC59F7}" type="pres">
      <dgm:prSet presAssocID="{0ACA0D9B-9A98-4D97-9867-69FAAD86E33D}" presName="parent2" presStyleLbl="alignAccFollowNode1" presStyleIdx="1" presStyleCnt="4">
        <dgm:presLayoutVars>
          <dgm:chMax val="4"/>
        </dgm:presLayoutVars>
      </dgm:prSet>
      <dgm:spPr/>
      <dgm:t>
        <a:bodyPr/>
        <a:lstStyle/>
        <a:p>
          <a:endParaRPr lang="en-US"/>
        </a:p>
      </dgm:t>
    </dgm:pt>
    <dgm:pt modelId="{52249B98-E579-42B5-941B-139CC6101586}" type="pres">
      <dgm:prSet presAssocID="{0ACA0D9B-9A98-4D97-9867-69FAAD86E33D}" presName="childrenComposite" presStyleCnt="0"/>
      <dgm:spPr/>
    </dgm:pt>
    <dgm:pt modelId="{7614A189-D8C8-4DD4-8715-8A2D50A3A437}" type="pres">
      <dgm:prSet presAssocID="{0ACA0D9B-9A98-4D97-9867-69FAAD86E33D}" presName="dummyMaxCanvas_ChildArea" presStyleCnt="0"/>
      <dgm:spPr/>
    </dgm:pt>
    <dgm:pt modelId="{308B0573-69A6-41CE-B50E-9A90B4E9E6FE}" type="pres">
      <dgm:prSet presAssocID="{0ACA0D9B-9A98-4D97-9867-69FAAD86E33D}" presName="fulcrum" presStyleLbl="alignAccFollowNode1" presStyleIdx="2" presStyleCnt="4"/>
      <dgm:spPr/>
    </dgm:pt>
    <dgm:pt modelId="{762AB187-BBA8-4728-906C-236D6597185A}" type="pres">
      <dgm:prSet presAssocID="{0ACA0D9B-9A98-4D97-9867-69FAAD86E33D}" presName="balance_34" presStyleLbl="alignAccFollowNode1" presStyleIdx="3" presStyleCnt="4">
        <dgm:presLayoutVars>
          <dgm:bulletEnabled val="1"/>
        </dgm:presLayoutVars>
      </dgm:prSet>
      <dgm:spPr/>
    </dgm:pt>
    <dgm:pt modelId="{64AEED28-A78F-4500-8E86-A2DB48C74A8C}" type="pres">
      <dgm:prSet presAssocID="{0ACA0D9B-9A98-4D97-9867-69FAAD86E33D}" presName="right_34_1" presStyleLbl="node1" presStyleIdx="0" presStyleCnt="7">
        <dgm:presLayoutVars>
          <dgm:bulletEnabled val="1"/>
        </dgm:presLayoutVars>
      </dgm:prSet>
      <dgm:spPr/>
      <dgm:t>
        <a:bodyPr/>
        <a:lstStyle/>
        <a:p>
          <a:endParaRPr lang="en-US"/>
        </a:p>
      </dgm:t>
    </dgm:pt>
    <dgm:pt modelId="{C9AC6F5B-9CAF-41BA-8507-2165749EEE4A}" type="pres">
      <dgm:prSet presAssocID="{0ACA0D9B-9A98-4D97-9867-69FAAD86E33D}" presName="right_34_2" presStyleLbl="node1" presStyleIdx="1" presStyleCnt="7">
        <dgm:presLayoutVars>
          <dgm:bulletEnabled val="1"/>
        </dgm:presLayoutVars>
      </dgm:prSet>
      <dgm:spPr/>
      <dgm:t>
        <a:bodyPr/>
        <a:lstStyle/>
        <a:p>
          <a:endParaRPr lang="en-US"/>
        </a:p>
      </dgm:t>
    </dgm:pt>
    <dgm:pt modelId="{2605D4CD-8BA6-4A86-ABD2-DD279AE06B91}" type="pres">
      <dgm:prSet presAssocID="{0ACA0D9B-9A98-4D97-9867-69FAAD86E33D}" presName="right_34_3" presStyleLbl="node1" presStyleIdx="2" presStyleCnt="7">
        <dgm:presLayoutVars>
          <dgm:bulletEnabled val="1"/>
        </dgm:presLayoutVars>
      </dgm:prSet>
      <dgm:spPr/>
      <dgm:t>
        <a:bodyPr/>
        <a:lstStyle/>
        <a:p>
          <a:endParaRPr lang="en-US"/>
        </a:p>
      </dgm:t>
    </dgm:pt>
    <dgm:pt modelId="{2FB98921-1F26-4F2F-89F3-E3B0ED5D6802}" type="pres">
      <dgm:prSet presAssocID="{0ACA0D9B-9A98-4D97-9867-69FAAD86E33D}" presName="right_34_4" presStyleLbl="node1" presStyleIdx="3" presStyleCnt="7">
        <dgm:presLayoutVars>
          <dgm:bulletEnabled val="1"/>
        </dgm:presLayoutVars>
      </dgm:prSet>
      <dgm:spPr/>
      <dgm:t>
        <a:bodyPr/>
        <a:lstStyle/>
        <a:p>
          <a:endParaRPr lang="en-US"/>
        </a:p>
      </dgm:t>
    </dgm:pt>
    <dgm:pt modelId="{68BD26E4-F266-45B2-AD13-0BF59304FEE3}" type="pres">
      <dgm:prSet presAssocID="{0ACA0D9B-9A98-4D97-9867-69FAAD86E33D}" presName="left_34_1" presStyleLbl="node1" presStyleIdx="4" presStyleCnt="7">
        <dgm:presLayoutVars>
          <dgm:bulletEnabled val="1"/>
        </dgm:presLayoutVars>
      </dgm:prSet>
      <dgm:spPr/>
      <dgm:t>
        <a:bodyPr/>
        <a:lstStyle/>
        <a:p>
          <a:endParaRPr lang="en-US"/>
        </a:p>
      </dgm:t>
    </dgm:pt>
    <dgm:pt modelId="{53036DB0-7939-4ECD-80B9-0BAEC13FF8DF}" type="pres">
      <dgm:prSet presAssocID="{0ACA0D9B-9A98-4D97-9867-69FAAD86E33D}" presName="left_34_2" presStyleLbl="node1" presStyleIdx="5" presStyleCnt="7">
        <dgm:presLayoutVars>
          <dgm:bulletEnabled val="1"/>
        </dgm:presLayoutVars>
      </dgm:prSet>
      <dgm:spPr/>
      <dgm:t>
        <a:bodyPr/>
        <a:lstStyle/>
        <a:p>
          <a:endParaRPr lang="en-US"/>
        </a:p>
      </dgm:t>
    </dgm:pt>
    <dgm:pt modelId="{A30BFD00-5FDE-496A-8C85-60509A9C9E2C}" type="pres">
      <dgm:prSet presAssocID="{0ACA0D9B-9A98-4D97-9867-69FAAD86E33D}" presName="left_34_3" presStyleLbl="node1" presStyleIdx="6" presStyleCnt="7">
        <dgm:presLayoutVars>
          <dgm:bulletEnabled val="1"/>
        </dgm:presLayoutVars>
      </dgm:prSet>
      <dgm:spPr/>
      <dgm:t>
        <a:bodyPr/>
        <a:lstStyle/>
        <a:p>
          <a:endParaRPr lang="en-US"/>
        </a:p>
      </dgm:t>
    </dgm:pt>
  </dgm:ptLst>
  <dgm:cxnLst>
    <dgm:cxn modelId="{0FE2F666-9544-4899-BBCD-8DB0FA3D3759}" type="presOf" srcId="{F225C67E-FEDF-4A6C-8E86-B7C808D1CC41}" destId="{2FB98921-1F26-4F2F-89F3-E3B0ED5D6802}" srcOrd="0" destOrd="0" presId="urn:microsoft.com/office/officeart/2005/8/layout/balance1"/>
    <dgm:cxn modelId="{E188F21B-1A6D-4899-ADFF-71A803EB5865}" type="presOf" srcId="{6CB72395-11EF-4BDF-B4D3-35BF7B065EC2}" destId="{A30BFD00-5FDE-496A-8C85-60509A9C9E2C}" srcOrd="0" destOrd="0" presId="urn:microsoft.com/office/officeart/2005/8/layout/balance1"/>
    <dgm:cxn modelId="{B4896A7C-9270-445F-85AA-6407076A5F89}" type="presOf" srcId="{0ACA0D9B-9A98-4D97-9867-69FAAD86E33D}" destId="{7B02BF5A-F71C-4889-91D4-F9318DD27055}" srcOrd="0" destOrd="0" presId="urn:microsoft.com/office/officeart/2005/8/layout/balance1"/>
    <dgm:cxn modelId="{B22C0AF5-99FD-44AE-BE34-F0BC6D55BC62}" srcId="{0ACA0D9B-9A98-4D97-9867-69FAAD86E33D}" destId="{56CFD30A-BC00-408F-898B-D8FB9F716F73}" srcOrd="0" destOrd="0" parTransId="{3B967657-AFE2-4BC8-A9BF-CF53D988D528}" sibTransId="{EB99CBA8-4B83-47DE-9B34-9FA5479ED2DA}"/>
    <dgm:cxn modelId="{7A9BFB89-A45E-482C-A2F2-0C287CE2941C}" srcId="{9638A70F-4AA3-434D-8DEA-28C08408A443}" destId="{F225C67E-FEDF-4A6C-8E86-B7C808D1CC41}" srcOrd="3" destOrd="0" parTransId="{FE38358F-63B6-4058-87AF-99B6BAC1B5AA}" sibTransId="{D0198174-0E5B-4B58-938C-3E05A51ADC9E}"/>
    <dgm:cxn modelId="{A9D2978B-4E4B-44CD-BAA2-9BA96C2518A6}" srcId="{9638A70F-4AA3-434D-8DEA-28C08408A443}" destId="{866B6976-4D06-455A-8EC1-ADBE28E47D01}" srcOrd="0" destOrd="0" parTransId="{C6FD2406-2B72-4AF8-920D-B57D8E92F06C}" sibTransId="{44674C24-40D7-4F51-B193-2C4C9941123E}"/>
    <dgm:cxn modelId="{BDDC9178-3FD9-422B-9492-53DDD9F12CEC}" srcId="{56CFD30A-BC00-408F-898B-D8FB9F716F73}" destId="{6EDECBF8-74B8-4F31-9E22-3901EDCF7148}" srcOrd="0" destOrd="0" parTransId="{00BC595C-AC4C-4B98-96D1-A97001E5CF89}" sibTransId="{D88D963A-EDE3-43B5-9B6C-0C412AA8F1FD}"/>
    <dgm:cxn modelId="{BD3E23E7-6952-4968-AE5F-F2129F565ECE}" srcId="{9638A70F-4AA3-434D-8DEA-28C08408A443}" destId="{AC3ADADA-E6DA-4DEA-9FB0-EE79295A6D04}" srcOrd="2" destOrd="0" parTransId="{43EE8EFE-23CF-4B24-BD53-614218C364F6}" sibTransId="{66E9B481-AC1B-4B39-9E1E-025E30F470C5}"/>
    <dgm:cxn modelId="{DBB3DEA7-FD49-464D-9136-966CFF360024}" type="presOf" srcId="{866B6976-4D06-455A-8EC1-ADBE28E47D01}" destId="{64AEED28-A78F-4500-8E86-A2DB48C74A8C}" srcOrd="0" destOrd="0" presId="urn:microsoft.com/office/officeart/2005/8/layout/balance1"/>
    <dgm:cxn modelId="{6FC7BCBC-84AE-4B3B-B587-1D811DD2C591}" type="presOf" srcId="{FCB2FA89-92E7-4136-8E24-60642162892C}" destId="{53036DB0-7939-4ECD-80B9-0BAEC13FF8DF}" srcOrd="0" destOrd="0" presId="urn:microsoft.com/office/officeart/2005/8/layout/balance1"/>
    <dgm:cxn modelId="{73794EB7-EC16-419F-8EB7-53A057D64BFF}" type="presOf" srcId="{39EA8F49-D0C2-4572-BABA-003AA9FB868F}" destId="{C9AC6F5B-9CAF-41BA-8507-2165749EEE4A}" srcOrd="0" destOrd="0" presId="urn:microsoft.com/office/officeart/2005/8/layout/balance1"/>
    <dgm:cxn modelId="{3789AEDE-5A65-4F02-BF13-17DC80F34C79}" srcId="{0ACA0D9B-9A98-4D97-9867-69FAAD86E33D}" destId="{9638A70F-4AA3-434D-8DEA-28C08408A443}" srcOrd="1" destOrd="0" parTransId="{1DC0AA23-F44A-4865-A83C-78A403F18FBD}" sibTransId="{379C5001-E13F-4B6F-A525-B8C8270BB522}"/>
    <dgm:cxn modelId="{6DB76F01-A198-40C5-A1B9-345F665E6F2B}" type="presOf" srcId="{AC3ADADA-E6DA-4DEA-9FB0-EE79295A6D04}" destId="{2605D4CD-8BA6-4A86-ABD2-DD279AE06B91}" srcOrd="0" destOrd="0" presId="urn:microsoft.com/office/officeart/2005/8/layout/balance1"/>
    <dgm:cxn modelId="{49078BD8-8619-4B01-A8B0-F0FAAFD91C05}" type="presOf" srcId="{9638A70F-4AA3-434D-8DEA-28C08408A443}" destId="{68F8609E-376F-47D0-B6C5-20AAD6FC59F7}" srcOrd="0" destOrd="0" presId="urn:microsoft.com/office/officeart/2005/8/layout/balance1"/>
    <dgm:cxn modelId="{445F6B19-3448-4BE7-B245-1C6C05958F90}" srcId="{56CFD30A-BC00-408F-898B-D8FB9F716F73}" destId="{6CB72395-11EF-4BDF-B4D3-35BF7B065EC2}" srcOrd="2" destOrd="0" parTransId="{2A3F2F7C-14E5-4CD8-8B63-E66D719B9B63}" sibTransId="{F9B09944-2C54-4550-88BD-BED74E9EB8B1}"/>
    <dgm:cxn modelId="{7AB0D9B5-1782-4EC5-B52A-E9C8046FE4B7}" srcId="{9638A70F-4AA3-434D-8DEA-28C08408A443}" destId="{39EA8F49-D0C2-4572-BABA-003AA9FB868F}" srcOrd="1" destOrd="0" parTransId="{B30ED578-5E70-42DB-B5B3-0A8F08A06EB3}" sibTransId="{2E302D1A-574A-45E7-B0C0-9E65D7714E01}"/>
    <dgm:cxn modelId="{6828AD6C-F308-43EF-9885-1DB27031DB18}" srcId="{56CFD30A-BC00-408F-898B-D8FB9F716F73}" destId="{FCB2FA89-92E7-4136-8E24-60642162892C}" srcOrd="1" destOrd="0" parTransId="{DE0ACE77-F162-40CE-A61C-B97EDED27657}" sibTransId="{E3F5DB9F-88A3-496B-BB8A-6D1A1624695E}"/>
    <dgm:cxn modelId="{88F53EB9-B9E6-4636-AF19-25B62AF52E1A}" type="presOf" srcId="{56CFD30A-BC00-408F-898B-D8FB9F716F73}" destId="{5DC212B8-CE60-4EDF-A4A9-4A5373683D9A}" srcOrd="0" destOrd="0" presId="urn:microsoft.com/office/officeart/2005/8/layout/balance1"/>
    <dgm:cxn modelId="{DF2E9A8D-2E68-4284-9004-897FA556EDA2}" type="presOf" srcId="{6EDECBF8-74B8-4F31-9E22-3901EDCF7148}" destId="{68BD26E4-F266-45B2-AD13-0BF59304FEE3}" srcOrd="0" destOrd="0" presId="urn:microsoft.com/office/officeart/2005/8/layout/balance1"/>
    <dgm:cxn modelId="{8FA7DD86-2781-4F4B-B5E6-9E620E994C4C}" type="presParOf" srcId="{7B02BF5A-F71C-4889-91D4-F9318DD27055}" destId="{E246E50A-8E38-4A4A-B803-84A52E2C10DF}" srcOrd="0" destOrd="0" presId="urn:microsoft.com/office/officeart/2005/8/layout/balance1"/>
    <dgm:cxn modelId="{CDE3048E-2C7D-40AC-B5BC-D02155C1B310}" type="presParOf" srcId="{7B02BF5A-F71C-4889-91D4-F9318DD27055}" destId="{91A59EF8-BE15-49A2-B947-04D13D98BF0A}" srcOrd="1" destOrd="0" presId="urn:microsoft.com/office/officeart/2005/8/layout/balance1"/>
    <dgm:cxn modelId="{F0F1669D-6ADC-41A0-B9FE-4623D0042871}" type="presParOf" srcId="{91A59EF8-BE15-49A2-B947-04D13D98BF0A}" destId="{5DC212B8-CE60-4EDF-A4A9-4A5373683D9A}" srcOrd="0" destOrd="0" presId="urn:microsoft.com/office/officeart/2005/8/layout/balance1"/>
    <dgm:cxn modelId="{A1ACE394-D779-4C54-AEB8-E7D93BAD7171}" type="presParOf" srcId="{91A59EF8-BE15-49A2-B947-04D13D98BF0A}" destId="{68F8609E-376F-47D0-B6C5-20AAD6FC59F7}" srcOrd="1" destOrd="0" presId="urn:microsoft.com/office/officeart/2005/8/layout/balance1"/>
    <dgm:cxn modelId="{35CB11D1-CEA6-4B73-B6BD-F974495EC2AA}" type="presParOf" srcId="{7B02BF5A-F71C-4889-91D4-F9318DD27055}" destId="{52249B98-E579-42B5-941B-139CC6101586}" srcOrd="2" destOrd="0" presId="urn:microsoft.com/office/officeart/2005/8/layout/balance1"/>
    <dgm:cxn modelId="{25CCDA04-4471-40E1-A1D1-533BEE0887AF}" type="presParOf" srcId="{52249B98-E579-42B5-941B-139CC6101586}" destId="{7614A189-D8C8-4DD4-8715-8A2D50A3A437}" srcOrd="0" destOrd="0" presId="urn:microsoft.com/office/officeart/2005/8/layout/balance1"/>
    <dgm:cxn modelId="{1913BC2F-16D3-4EA9-A7A3-0BD152F4327A}" type="presParOf" srcId="{52249B98-E579-42B5-941B-139CC6101586}" destId="{308B0573-69A6-41CE-B50E-9A90B4E9E6FE}" srcOrd="1" destOrd="0" presId="urn:microsoft.com/office/officeart/2005/8/layout/balance1"/>
    <dgm:cxn modelId="{A50D76D2-640A-4704-BFE5-20084BA52431}" type="presParOf" srcId="{52249B98-E579-42B5-941B-139CC6101586}" destId="{762AB187-BBA8-4728-906C-236D6597185A}" srcOrd="2" destOrd="0" presId="urn:microsoft.com/office/officeart/2005/8/layout/balance1"/>
    <dgm:cxn modelId="{62034509-2160-4DDE-AEA0-D7AF043C5DD4}" type="presParOf" srcId="{52249B98-E579-42B5-941B-139CC6101586}" destId="{64AEED28-A78F-4500-8E86-A2DB48C74A8C}" srcOrd="3" destOrd="0" presId="urn:microsoft.com/office/officeart/2005/8/layout/balance1"/>
    <dgm:cxn modelId="{2BCF04D3-55E7-46F6-A6CB-ACCAC535EC3E}" type="presParOf" srcId="{52249B98-E579-42B5-941B-139CC6101586}" destId="{C9AC6F5B-9CAF-41BA-8507-2165749EEE4A}" srcOrd="4" destOrd="0" presId="urn:microsoft.com/office/officeart/2005/8/layout/balance1"/>
    <dgm:cxn modelId="{3493BB20-FC3C-4F6E-8B53-EA0C558AC246}" type="presParOf" srcId="{52249B98-E579-42B5-941B-139CC6101586}" destId="{2605D4CD-8BA6-4A86-ABD2-DD279AE06B91}" srcOrd="5" destOrd="0" presId="urn:microsoft.com/office/officeart/2005/8/layout/balance1"/>
    <dgm:cxn modelId="{7E7B63E5-B936-45AA-AE04-CDAB139ABDB2}" type="presParOf" srcId="{52249B98-E579-42B5-941B-139CC6101586}" destId="{2FB98921-1F26-4F2F-89F3-E3B0ED5D6802}" srcOrd="6" destOrd="0" presId="urn:microsoft.com/office/officeart/2005/8/layout/balance1"/>
    <dgm:cxn modelId="{603DD2C4-F602-4801-8910-0D36B58D61D0}" type="presParOf" srcId="{52249B98-E579-42B5-941B-139CC6101586}" destId="{68BD26E4-F266-45B2-AD13-0BF59304FEE3}" srcOrd="7" destOrd="0" presId="urn:microsoft.com/office/officeart/2005/8/layout/balance1"/>
    <dgm:cxn modelId="{07FDEDF9-4426-461D-9117-2789244A343E}" type="presParOf" srcId="{52249B98-E579-42B5-941B-139CC6101586}" destId="{53036DB0-7939-4ECD-80B9-0BAEC13FF8DF}" srcOrd="8" destOrd="0" presId="urn:microsoft.com/office/officeart/2005/8/layout/balance1"/>
    <dgm:cxn modelId="{CE69E7D8-BF2D-43E4-803E-8D41476735AF}" type="presParOf" srcId="{52249B98-E579-42B5-941B-139CC6101586}" destId="{A30BFD00-5FDE-496A-8C85-60509A9C9E2C}" srcOrd="9"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212B8-CE60-4EDF-A4A9-4A5373683D9A}">
      <dsp:nvSpPr>
        <dsp:cNvPr id="0" name=""/>
        <dsp:cNvSpPr/>
      </dsp:nvSpPr>
      <dsp:spPr>
        <a:xfrm>
          <a:off x="2221865" y="0"/>
          <a:ext cx="1548765" cy="86042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Federal</a:t>
          </a:r>
          <a:endParaRPr lang="en-US" sz="2300" kern="1200" dirty="0"/>
        </a:p>
      </dsp:txBody>
      <dsp:txXfrm>
        <a:off x="2247066" y="25201"/>
        <a:ext cx="1498363" cy="810023"/>
      </dsp:txXfrm>
    </dsp:sp>
    <dsp:sp modelId="{68F8609E-376F-47D0-B6C5-20AAD6FC59F7}">
      <dsp:nvSpPr>
        <dsp:cNvPr id="0" name=""/>
        <dsp:cNvSpPr/>
      </dsp:nvSpPr>
      <dsp:spPr>
        <a:xfrm>
          <a:off x="4458970" y="0"/>
          <a:ext cx="1548765" cy="86042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State and Local</a:t>
          </a:r>
          <a:endParaRPr lang="en-US" sz="2300" kern="1200" dirty="0"/>
        </a:p>
      </dsp:txBody>
      <dsp:txXfrm>
        <a:off x="4484171" y="25201"/>
        <a:ext cx="1498363" cy="810023"/>
      </dsp:txXfrm>
    </dsp:sp>
    <dsp:sp modelId="{308B0573-69A6-41CE-B50E-9A90B4E9E6FE}">
      <dsp:nvSpPr>
        <dsp:cNvPr id="0" name=""/>
        <dsp:cNvSpPr/>
      </dsp:nvSpPr>
      <dsp:spPr>
        <a:xfrm>
          <a:off x="3792140" y="3656806"/>
          <a:ext cx="645318" cy="645318"/>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2AB187-BBA8-4728-906C-236D6597185A}">
      <dsp:nvSpPr>
        <dsp:cNvPr id="0" name=""/>
        <dsp:cNvSpPr/>
      </dsp:nvSpPr>
      <dsp:spPr>
        <a:xfrm rot="240000">
          <a:off x="2178252" y="3380279"/>
          <a:ext cx="3873095" cy="27083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AEED28-A78F-4500-8E86-A2DB48C74A8C}">
      <dsp:nvSpPr>
        <dsp:cNvPr id="0" name=""/>
        <dsp:cNvSpPr/>
      </dsp:nvSpPr>
      <dsp:spPr>
        <a:xfrm rot="240000">
          <a:off x="4507877" y="2892363"/>
          <a:ext cx="1536993" cy="5307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Standards</a:t>
          </a:r>
          <a:endParaRPr lang="en-US" sz="1400" kern="1200" dirty="0">
            <a:solidFill>
              <a:schemeClr val="tx1"/>
            </a:solidFill>
          </a:endParaRPr>
        </a:p>
      </dsp:txBody>
      <dsp:txXfrm>
        <a:off x="4533788" y="2918274"/>
        <a:ext cx="1485171" cy="478970"/>
      </dsp:txXfrm>
    </dsp:sp>
    <dsp:sp modelId="{C9AC6F5B-9CAF-41BA-8507-2165749EEE4A}">
      <dsp:nvSpPr>
        <dsp:cNvPr id="0" name=""/>
        <dsp:cNvSpPr/>
      </dsp:nvSpPr>
      <dsp:spPr>
        <a:xfrm rot="240000">
          <a:off x="4550898" y="2324483"/>
          <a:ext cx="1536993" cy="5307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Assessment Options</a:t>
          </a:r>
          <a:endParaRPr lang="en-US" sz="1400" kern="1200" dirty="0">
            <a:solidFill>
              <a:schemeClr val="tx1"/>
            </a:solidFill>
          </a:endParaRPr>
        </a:p>
      </dsp:txBody>
      <dsp:txXfrm>
        <a:off x="4576809" y="2350394"/>
        <a:ext cx="1485171" cy="478970"/>
      </dsp:txXfrm>
    </dsp:sp>
    <dsp:sp modelId="{2605D4CD-8BA6-4A86-ABD2-DD279AE06B91}">
      <dsp:nvSpPr>
        <dsp:cNvPr id="0" name=""/>
        <dsp:cNvSpPr/>
      </dsp:nvSpPr>
      <dsp:spPr>
        <a:xfrm rot="240000">
          <a:off x="4593919" y="1756602"/>
          <a:ext cx="1536993" cy="5307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Interventions and Support</a:t>
          </a:r>
          <a:endParaRPr lang="en-US" sz="1400" kern="1200" dirty="0">
            <a:solidFill>
              <a:schemeClr val="tx1"/>
            </a:solidFill>
          </a:endParaRPr>
        </a:p>
      </dsp:txBody>
      <dsp:txXfrm>
        <a:off x="4619830" y="1782513"/>
        <a:ext cx="1485171" cy="478970"/>
      </dsp:txXfrm>
    </dsp:sp>
    <dsp:sp modelId="{2FB98921-1F26-4F2F-89F3-E3B0ED5D6802}">
      <dsp:nvSpPr>
        <dsp:cNvPr id="0" name=""/>
        <dsp:cNvSpPr/>
      </dsp:nvSpPr>
      <dsp:spPr>
        <a:xfrm rot="240000">
          <a:off x="4636940" y="1188722"/>
          <a:ext cx="1536993" cy="5307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Accountability Goals </a:t>
          </a:r>
          <a:endParaRPr lang="en-US" sz="1400" kern="1200" dirty="0">
            <a:solidFill>
              <a:schemeClr val="tx1"/>
            </a:solidFill>
          </a:endParaRPr>
        </a:p>
      </dsp:txBody>
      <dsp:txXfrm>
        <a:off x="4662851" y="1214633"/>
        <a:ext cx="1485171" cy="478970"/>
      </dsp:txXfrm>
    </dsp:sp>
    <dsp:sp modelId="{68BD26E4-F266-45B2-AD13-0BF59304FEE3}">
      <dsp:nvSpPr>
        <dsp:cNvPr id="0" name=""/>
        <dsp:cNvSpPr/>
      </dsp:nvSpPr>
      <dsp:spPr>
        <a:xfrm rot="240000">
          <a:off x="2270772" y="2737487"/>
          <a:ext cx="1536993" cy="5307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rPr>
            <a:t>Testing Schedule</a:t>
          </a:r>
          <a:endParaRPr lang="en-US" sz="1300" kern="1200" dirty="0">
            <a:solidFill>
              <a:schemeClr val="tx1"/>
            </a:solidFill>
          </a:endParaRPr>
        </a:p>
      </dsp:txBody>
      <dsp:txXfrm>
        <a:off x="2296683" y="2763398"/>
        <a:ext cx="1485171" cy="478970"/>
      </dsp:txXfrm>
    </dsp:sp>
    <dsp:sp modelId="{53036DB0-7939-4ECD-80B9-0BAEC13FF8DF}">
      <dsp:nvSpPr>
        <dsp:cNvPr id="0" name=""/>
        <dsp:cNvSpPr/>
      </dsp:nvSpPr>
      <dsp:spPr>
        <a:xfrm rot="240000">
          <a:off x="2313793" y="2169606"/>
          <a:ext cx="1536993" cy="5307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rPr>
            <a:t>Identification of Low-Performing Schools </a:t>
          </a:r>
          <a:endParaRPr lang="en-US" sz="1300" kern="1200" dirty="0">
            <a:solidFill>
              <a:schemeClr val="tx1"/>
            </a:solidFill>
          </a:endParaRPr>
        </a:p>
      </dsp:txBody>
      <dsp:txXfrm>
        <a:off x="2339704" y="2195517"/>
        <a:ext cx="1485171" cy="478970"/>
      </dsp:txXfrm>
    </dsp:sp>
    <dsp:sp modelId="{A30BFD00-5FDE-496A-8C85-60509A9C9E2C}">
      <dsp:nvSpPr>
        <dsp:cNvPr id="0" name=""/>
        <dsp:cNvSpPr/>
      </dsp:nvSpPr>
      <dsp:spPr>
        <a:xfrm rot="240000">
          <a:off x="2356814" y="1601726"/>
          <a:ext cx="1536993" cy="5307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rPr>
            <a:t>English Learners (ELs)</a:t>
          </a:r>
          <a:endParaRPr lang="en-US" sz="1300" kern="1200" dirty="0">
            <a:solidFill>
              <a:schemeClr val="tx1"/>
            </a:solidFill>
          </a:endParaRPr>
        </a:p>
      </dsp:txBody>
      <dsp:txXfrm>
        <a:off x="2382725" y="1627637"/>
        <a:ext cx="1485171" cy="478970"/>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3" y="1"/>
            <a:ext cx="2971697" cy="45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2" tIns="45701" rIns="91402" bIns="45701" numCol="1" anchor="t" anchorCtr="0" compatLnSpc="1">
            <a:prstTxWarp prst="textNoShape">
              <a:avLst/>
            </a:prstTxWarp>
          </a:bodyPr>
          <a:lstStyle>
            <a:lvl1pPr defTabSz="914105" eaLnBrk="1" hangingPunct="1">
              <a:defRPr sz="1200">
                <a:latin typeface="Arial" charset="0"/>
                <a:cs typeface="+mn-cs"/>
              </a:defRPr>
            </a:lvl1pPr>
          </a:lstStyle>
          <a:p>
            <a:pPr>
              <a:defRPr/>
            </a:pPr>
            <a:endParaRPr lang="en-US"/>
          </a:p>
        </p:txBody>
      </p:sp>
      <p:sp>
        <p:nvSpPr>
          <p:cNvPr id="58371" name="Rectangle 3"/>
          <p:cNvSpPr>
            <a:spLocks noGrp="1" noChangeArrowheads="1"/>
          </p:cNvSpPr>
          <p:nvPr>
            <p:ph type="dt" sz="quarter" idx="1"/>
          </p:nvPr>
        </p:nvSpPr>
        <p:spPr bwMode="auto">
          <a:xfrm>
            <a:off x="3884756" y="1"/>
            <a:ext cx="2971697" cy="45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2" tIns="45701" rIns="91402" bIns="45701" numCol="1" anchor="t" anchorCtr="0" compatLnSpc="1">
            <a:prstTxWarp prst="textNoShape">
              <a:avLst/>
            </a:prstTxWarp>
          </a:bodyPr>
          <a:lstStyle>
            <a:lvl1pPr algn="r" defTabSz="914105" eaLnBrk="1" hangingPunct="1">
              <a:defRPr sz="1200">
                <a:latin typeface="Arial" charset="0"/>
                <a:cs typeface="+mn-cs"/>
              </a:defRPr>
            </a:lvl1pPr>
          </a:lstStyle>
          <a:p>
            <a:pPr>
              <a:defRPr/>
            </a:pPr>
            <a:endParaRPr lang="en-US"/>
          </a:p>
        </p:txBody>
      </p:sp>
      <p:sp>
        <p:nvSpPr>
          <p:cNvPr id="58372" name="Rectangle 4"/>
          <p:cNvSpPr>
            <a:spLocks noGrp="1" noChangeArrowheads="1"/>
          </p:cNvSpPr>
          <p:nvPr>
            <p:ph type="ftr" sz="quarter" idx="2"/>
          </p:nvPr>
        </p:nvSpPr>
        <p:spPr bwMode="auto">
          <a:xfrm>
            <a:off x="3" y="8685555"/>
            <a:ext cx="2971697" cy="45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2" tIns="45701" rIns="91402" bIns="45701" numCol="1" anchor="b" anchorCtr="0" compatLnSpc="1">
            <a:prstTxWarp prst="textNoShape">
              <a:avLst/>
            </a:prstTxWarp>
          </a:bodyPr>
          <a:lstStyle>
            <a:lvl1pPr defTabSz="914105" eaLnBrk="1" hangingPunct="1">
              <a:defRPr sz="1200">
                <a:latin typeface="Arial" charset="0"/>
                <a:cs typeface="+mn-cs"/>
              </a:defRPr>
            </a:lvl1pPr>
          </a:lstStyle>
          <a:p>
            <a:pPr>
              <a:defRPr/>
            </a:pPr>
            <a:endParaRPr lang="en-US"/>
          </a:p>
        </p:txBody>
      </p:sp>
      <p:sp>
        <p:nvSpPr>
          <p:cNvPr id="58373" name="Rectangle 5"/>
          <p:cNvSpPr>
            <a:spLocks noGrp="1" noChangeArrowheads="1"/>
          </p:cNvSpPr>
          <p:nvPr>
            <p:ph type="sldNum" sz="quarter" idx="3"/>
          </p:nvPr>
        </p:nvSpPr>
        <p:spPr bwMode="auto">
          <a:xfrm>
            <a:off x="3884756" y="8685555"/>
            <a:ext cx="2971697" cy="45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2" tIns="45701" rIns="91402" bIns="45701" numCol="1" anchor="b" anchorCtr="0" compatLnSpc="1">
            <a:prstTxWarp prst="textNoShape">
              <a:avLst/>
            </a:prstTxWarp>
          </a:bodyPr>
          <a:lstStyle>
            <a:lvl1pPr algn="r" defTabSz="914105" eaLnBrk="1" hangingPunct="1">
              <a:defRPr sz="1200">
                <a:latin typeface="Arial" charset="0"/>
                <a:cs typeface="+mn-cs"/>
              </a:defRPr>
            </a:lvl1pPr>
          </a:lstStyle>
          <a:p>
            <a:pPr>
              <a:defRPr/>
            </a:pPr>
            <a:fld id="{EEC0EBC7-4EDD-4620-B9F0-8DE48390E40E}" type="slidenum">
              <a:rPr lang="en-US"/>
              <a:pPr>
                <a:defRPr/>
              </a:pPr>
              <a:t>‹#›</a:t>
            </a:fld>
            <a:endParaRPr lang="en-US"/>
          </a:p>
        </p:txBody>
      </p:sp>
    </p:spTree>
    <p:extLst>
      <p:ext uri="{BB962C8B-B14F-4D97-AF65-F5344CB8AC3E}">
        <p14:creationId xmlns:p14="http://schemas.microsoft.com/office/powerpoint/2010/main" val="1848796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71697" cy="456889"/>
          </a:xfrm>
          <a:prstGeom prst="rect">
            <a:avLst/>
          </a:prstGeom>
        </p:spPr>
        <p:txBody>
          <a:bodyPr vert="horz" lIns="89563" tIns="44782" rIns="89563" bIns="44782" rtlCol="0"/>
          <a:lstStyle>
            <a:lvl1pPr algn="l" eaLnBrk="0" hangingPunct="0">
              <a:defRPr sz="1200">
                <a:cs typeface="+mn-cs"/>
              </a:defRPr>
            </a:lvl1pPr>
          </a:lstStyle>
          <a:p>
            <a:pPr>
              <a:defRPr/>
            </a:pPr>
            <a:endParaRPr lang="en-US"/>
          </a:p>
        </p:txBody>
      </p:sp>
      <p:sp>
        <p:nvSpPr>
          <p:cNvPr id="3" name="Date Placeholder 2"/>
          <p:cNvSpPr>
            <a:spLocks noGrp="1"/>
          </p:cNvSpPr>
          <p:nvPr>
            <p:ph type="dt" idx="1"/>
          </p:nvPr>
        </p:nvSpPr>
        <p:spPr>
          <a:xfrm>
            <a:off x="3884756" y="1"/>
            <a:ext cx="2971697" cy="456889"/>
          </a:xfrm>
          <a:prstGeom prst="rect">
            <a:avLst/>
          </a:prstGeom>
        </p:spPr>
        <p:txBody>
          <a:bodyPr vert="horz" lIns="89563" tIns="44782" rIns="89563" bIns="44782" rtlCol="0"/>
          <a:lstStyle>
            <a:lvl1pPr algn="r" eaLnBrk="0" hangingPunct="0">
              <a:defRPr sz="1200" smtClean="0">
                <a:cs typeface="+mn-cs"/>
              </a:defRPr>
            </a:lvl1pPr>
          </a:lstStyle>
          <a:p>
            <a:pPr>
              <a:defRPr/>
            </a:pPr>
            <a:fld id="{B7D0BB9A-5794-4586-A906-D90EE8C83B5B}" type="datetimeFigureOut">
              <a:rPr lang="en-US"/>
              <a:pPr>
                <a:defRPr/>
              </a:pPr>
              <a:t>5/12/2016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89563" tIns="44782" rIns="89563" bIns="44782" rtlCol="0" anchor="ctr"/>
          <a:lstStyle/>
          <a:p>
            <a:pPr lvl="0"/>
            <a:endParaRPr lang="en-US" noProof="0"/>
          </a:p>
        </p:txBody>
      </p:sp>
      <p:sp>
        <p:nvSpPr>
          <p:cNvPr id="5" name="Notes Placeholder 4"/>
          <p:cNvSpPr>
            <a:spLocks noGrp="1"/>
          </p:cNvSpPr>
          <p:nvPr>
            <p:ph type="body" sz="quarter" idx="3"/>
          </p:nvPr>
        </p:nvSpPr>
        <p:spPr>
          <a:xfrm>
            <a:off x="685180" y="4342778"/>
            <a:ext cx="5487640" cy="4115111"/>
          </a:xfrm>
          <a:prstGeom prst="rect">
            <a:avLst/>
          </a:prstGeom>
        </p:spPr>
        <p:txBody>
          <a:bodyPr vert="horz" lIns="89563" tIns="44782" rIns="89563" bIns="44782"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3" y="8685555"/>
            <a:ext cx="2971697" cy="456889"/>
          </a:xfrm>
          <a:prstGeom prst="rect">
            <a:avLst/>
          </a:prstGeom>
        </p:spPr>
        <p:txBody>
          <a:bodyPr vert="horz" lIns="89563" tIns="44782" rIns="89563" bIns="44782" rtlCol="0" anchor="b"/>
          <a:lstStyle>
            <a:lvl1pPr algn="l" eaLnBrk="0" hangingPunct="0">
              <a:defRPr sz="1200">
                <a:cs typeface="+mn-cs"/>
              </a:defRPr>
            </a:lvl1pPr>
          </a:lstStyle>
          <a:p>
            <a:pPr>
              <a:defRPr/>
            </a:pPr>
            <a:endParaRPr lang="en-US"/>
          </a:p>
        </p:txBody>
      </p:sp>
      <p:sp>
        <p:nvSpPr>
          <p:cNvPr id="7" name="Slide Number Placeholder 6"/>
          <p:cNvSpPr>
            <a:spLocks noGrp="1"/>
          </p:cNvSpPr>
          <p:nvPr>
            <p:ph type="sldNum" sz="quarter" idx="5"/>
          </p:nvPr>
        </p:nvSpPr>
        <p:spPr>
          <a:xfrm>
            <a:off x="3884756" y="8685555"/>
            <a:ext cx="2971697" cy="456889"/>
          </a:xfrm>
          <a:prstGeom prst="rect">
            <a:avLst/>
          </a:prstGeom>
        </p:spPr>
        <p:txBody>
          <a:bodyPr vert="horz" lIns="89563" tIns="44782" rIns="89563" bIns="44782" rtlCol="0" anchor="b"/>
          <a:lstStyle>
            <a:lvl1pPr algn="r" eaLnBrk="0" hangingPunct="0">
              <a:defRPr sz="1200" smtClean="0">
                <a:cs typeface="+mn-cs"/>
              </a:defRPr>
            </a:lvl1pPr>
          </a:lstStyle>
          <a:p>
            <a:pPr>
              <a:defRPr/>
            </a:pPr>
            <a:fld id="{423076E1-C028-42A6-A6AD-C0B536B3FD4C}" type="slidenum">
              <a:rPr lang="en-US"/>
              <a:pPr>
                <a:defRPr/>
              </a:pPr>
              <a:t>‹#›</a:t>
            </a:fld>
            <a:endParaRPr lang="en-US"/>
          </a:p>
        </p:txBody>
      </p:sp>
    </p:spTree>
    <p:extLst>
      <p:ext uri="{BB962C8B-B14F-4D97-AF65-F5344CB8AC3E}">
        <p14:creationId xmlns:p14="http://schemas.microsoft.com/office/powerpoint/2010/main" val="20564124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27701" indent="-279885" eaLnBrk="0" hangingPunct="0">
              <a:defRPr>
                <a:solidFill>
                  <a:schemeClr val="tx1"/>
                </a:solidFill>
                <a:latin typeface="Times New Roman" pitchFamily="18" charset="0"/>
              </a:defRPr>
            </a:lvl2pPr>
            <a:lvl3pPr marL="1119539" indent="-223906" eaLnBrk="0" hangingPunct="0">
              <a:defRPr>
                <a:solidFill>
                  <a:schemeClr val="tx1"/>
                </a:solidFill>
                <a:latin typeface="Times New Roman" pitchFamily="18" charset="0"/>
              </a:defRPr>
            </a:lvl3pPr>
            <a:lvl4pPr marL="1567355" indent="-223906" eaLnBrk="0" hangingPunct="0">
              <a:defRPr>
                <a:solidFill>
                  <a:schemeClr val="tx1"/>
                </a:solidFill>
                <a:latin typeface="Times New Roman" pitchFamily="18" charset="0"/>
              </a:defRPr>
            </a:lvl4pPr>
            <a:lvl5pPr marL="2015169" indent="-223906" eaLnBrk="0" hangingPunct="0">
              <a:defRPr>
                <a:solidFill>
                  <a:schemeClr val="tx1"/>
                </a:solidFill>
                <a:latin typeface="Times New Roman" pitchFamily="18" charset="0"/>
              </a:defRPr>
            </a:lvl5pPr>
            <a:lvl6pPr marL="2462985" indent="-223906" eaLnBrk="0" fontAlgn="base" hangingPunct="0">
              <a:spcBef>
                <a:spcPct val="0"/>
              </a:spcBef>
              <a:spcAft>
                <a:spcPct val="0"/>
              </a:spcAft>
              <a:defRPr>
                <a:solidFill>
                  <a:schemeClr val="tx1"/>
                </a:solidFill>
                <a:latin typeface="Times New Roman" pitchFamily="18" charset="0"/>
              </a:defRPr>
            </a:lvl6pPr>
            <a:lvl7pPr marL="2910801" indent="-223906" eaLnBrk="0" fontAlgn="base" hangingPunct="0">
              <a:spcBef>
                <a:spcPct val="0"/>
              </a:spcBef>
              <a:spcAft>
                <a:spcPct val="0"/>
              </a:spcAft>
              <a:defRPr>
                <a:solidFill>
                  <a:schemeClr val="tx1"/>
                </a:solidFill>
                <a:latin typeface="Times New Roman" pitchFamily="18" charset="0"/>
              </a:defRPr>
            </a:lvl7pPr>
            <a:lvl8pPr marL="3358617" indent="-223906" eaLnBrk="0" fontAlgn="base" hangingPunct="0">
              <a:spcBef>
                <a:spcPct val="0"/>
              </a:spcBef>
              <a:spcAft>
                <a:spcPct val="0"/>
              </a:spcAft>
              <a:defRPr>
                <a:solidFill>
                  <a:schemeClr val="tx1"/>
                </a:solidFill>
                <a:latin typeface="Times New Roman" pitchFamily="18" charset="0"/>
              </a:defRPr>
            </a:lvl8pPr>
            <a:lvl9pPr marL="3806432" indent="-223906" eaLnBrk="0" fontAlgn="base" hangingPunct="0">
              <a:spcBef>
                <a:spcPct val="0"/>
              </a:spcBef>
              <a:spcAft>
                <a:spcPct val="0"/>
              </a:spcAft>
              <a:defRPr>
                <a:solidFill>
                  <a:schemeClr val="tx1"/>
                </a:solidFill>
                <a:latin typeface="Times New Roman" pitchFamily="18" charset="0"/>
              </a:defRPr>
            </a:lvl9pPr>
          </a:lstStyle>
          <a:p>
            <a:fld id="{E4B3C867-13BE-48F3-8823-15346DE87C9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423076E1-C028-42A6-A6AD-C0B536B3FD4C}" type="slidenum">
              <a:rPr lang="en-US" smtClean="0"/>
              <a:pPr>
                <a:defRPr/>
              </a:pPr>
              <a:t>13</a:t>
            </a:fld>
            <a:endParaRPr lang="en-US"/>
          </a:p>
        </p:txBody>
      </p:sp>
    </p:spTree>
    <p:extLst>
      <p:ext uri="{BB962C8B-B14F-4D97-AF65-F5344CB8AC3E}">
        <p14:creationId xmlns:p14="http://schemas.microsoft.com/office/powerpoint/2010/main" val="4139688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3076E1-C028-42A6-A6AD-C0B536B3FD4C}" type="slidenum">
              <a:rPr lang="en-US" smtClean="0"/>
              <a:pPr>
                <a:defRPr/>
              </a:pPr>
              <a:t>17</a:t>
            </a:fld>
            <a:endParaRPr lang="en-US"/>
          </a:p>
        </p:txBody>
      </p:sp>
    </p:spTree>
    <p:extLst>
      <p:ext uri="{BB962C8B-B14F-4D97-AF65-F5344CB8AC3E}">
        <p14:creationId xmlns:p14="http://schemas.microsoft.com/office/powerpoint/2010/main" val="1947551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423076E1-C028-42A6-A6AD-C0B536B3FD4C}" type="slidenum">
              <a:rPr lang="en-US" smtClean="0"/>
              <a:pPr>
                <a:defRPr/>
              </a:pPr>
              <a:t>18</a:t>
            </a:fld>
            <a:endParaRPr lang="en-US"/>
          </a:p>
        </p:txBody>
      </p:sp>
    </p:spTree>
    <p:extLst>
      <p:ext uri="{BB962C8B-B14F-4D97-AF65-F5344CB8AC3E}">
        <p14:creationId xmlns:p14="http://schemas.microsoft.com/office/powerpoint/2010/main" val="1079646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3076E1-C028-42A6-A6AD-C0B536B3FD4C}" type="slidenum">
              <a:rPr lang="en-US" smtClean="0"/>
              <a:pPr>
                <a:defRPr/>
              </a:pPr>
              <a:t>21</a:t>
            </a:fld>
            <a:endParaRPr lang="en-US"/>
          </a:p>
        </p:txBody>
      </p:sp>
    </p:spTree>
    <p:extLst>
      <p:ext uri="{BB962C8B-B14F-4D97-AF65-F5344CB8AC3E}">
        <p14:creationId xmlns:p14="http://schemas.microsoft.com/office/powerpoint/2010/main" val="983875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3076E1-C028-42A6-A6AD-C0B536B3FD4C}" type="slidenum">
              <a:rPr lang="en-US" smtClean="0"/>
              <a:pPr>
                <a:defRPr/>
              </a:pPr>
              <a:t>2</a:t>
            </a:fld>
            <a:endParaRPr lang="en-US"/>
          </a:p>
        </p:txBody>
      </p:sp>
    </p:spTree>
    <p:extLst>
      <p:ext uri="{BB962C8B-B14F-4D97-AF65-F5344CB8AC3E}">
        <p14:creationId xmlns:p14="http://schemas.microsoft.com/office/powerpoint/2010/main" val="1523897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Courier New" pitchFamily="49" charset="0"/>
              <a:buChar char="o"/>
            </a:pPr>
            <a:endParaRPr lang="en-US" dirty="0"/>
          </a:p>
        </p:txBody>
      </p:sp>
      <p:sp>
        <p:nvSpPr>
          <p:cNvPr id="4" name="Slide Number Placeholder 3"/>
          <p:cNvSpPr>
            <a:spLocks noGrp="1"/>
          </p:cNvSpPr>
          <p:nvPr>
            <p:ph type="sldNum" sz="quarter" idx="10"/>
          </p:nvPr>
        </p:nvSpPr>
        <p:spPr/>
        <p:txBody>
          <a:bodyPr/>
          <a:lstStyle/>
          <a:p>
            <a:pPr>
              <a:defRPr/>
            </a:pPr>
            <a:fld id="{423076E1-C028-42A6-A6AD-C0B536B3FD4C}" type="slidenum">
              <a:rPr lang="en-US" smtClean="0"/>
              <a:pPr>
                <a:defRPr/>
              </a:pPr>
              <a:t>3</a:t>
            </a:fld>
            <a:endParaRPr lang="en-US"/>
          </a:p>
        </p:txBody>
      </p:sp>
    </p:spTree>
    <p:extLst>
      <p:ext uri="{BB962C8B-B14F-4D97-AF65-F5344CB8AC3E}">
        <p14:creationId xmlns:p14="http://schemas.microsoft.com/office/powerpoint/2010/main" val="748179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12" indent="-168212">
              <a:buFontTx/>
              <a:buNone/>
            </a:pPr>
            <a:endParaRPr lang="en-US" dirty="0"/>
          </a:p>
        </p:txBody>
      </p:sp>
      <p:sp>
        <p:nvSpPr>
          <p:cNvPr id="4" name="Slide Number Placeholder 3"/>
          <p:cNvSpPr>
            <a:spLocks noGrp="1"/>
          </p:cNvSpPr>
          <p:nvPr>
            <p:ph type="sldNum" sz="quarter" idx="10"/>
          </p:nvPr>
        </p:nvSpPr>
        <p:spPr/>
        <p:txBody>
          <a:bodyPr/>
          <a:lstStyle/>
          <a:p>
            <a:pPr>
              <a:defRPr/>
            </a:pPr>
            <a:fld id="{423076E1-C028-42A6-A6AD-C0B536B3FD4C}" type="slidenum">
              <a:rPr lang="en-US" smtClean="0"/>
              <a:pPr>
                <a:defRPr/>
              </a:pPr>
              <a:t>5</a:t>
            </a:fld>
            <a:endParaRPr lang="en-US"/>
          </a:p>
        </p:txBody>
      </p:sp>
    </p:spTree>
    <p:extLst>
      <p:ext uri="{BB962C8B-B14F-4D97-AF65-F5344CB8AC3E}">
        <p14:creationId xmlns:p14="http://schemas.microsoft.com/office/powerpoint/2010/main" val="2865177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23076E1-C028-42A6-A6AD-C0B536B3FD4C}" type="slidenum">
              <a:rPr lang="en-US" smtClean="0"/>
              <a:pPr>
                <a:defRPr/>
              </a:pPr>
              <a:t>7</a:t>
            </a:fld>
            <a:endParaRPr lang="en-US"/>
          </a:p>
        </p:txBody>
      </p:sp>
    </p:spTree>
    <p:extLst>
      <p:ext uri="{BB962C8B-B14F-4D97-AF65-F5344CB8AC3E}">
        <p14:creationId xmlns:p14="http://schemas.microsoft.com/office/powerpoint/2010/main" val="3891652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3076E1-C028-42A6-A6AD-C0B536B3FD4C}" type="slidenum">
              <a:rPr lang="en-US" smtClean="0"/>
              <a:pPr>
                <a:defRPr/>
              </a:pPr>
              <a:t>8</a:t>
            </a:fld>
            <a:endParaRPr lang="en-US"/>
          </a:p>
        </p:txBody>
      </p:sp>
    </p:spTree>
    <p:extLst>
      <p:ext uri="{BB962C8B-B14F-4D97-AF65-F5344CB8AC3E}">
        <p14:creationId xmlns:p14="http://schemas.microsoft.com/office/powerpoint/2010/main" val="1315048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23076E1-C028-42A6-A6AD-C0B536B3FD4C}"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12" indent="-168212"/>
            <a:endParaRPr lang="en-US" dirty="0"/>
          </a:p>
        </p:txBody>
      </p:sp>
      <p:sp>
        <p:nvSpPr>
          <p:cNvPr id="4" name="Slide Number Placeholder 3"/>
          <p:cNvSpPr>
            <a:spLocks noGrp="1"/>
          </p:cNvSpPr>
          <p:nvPr>
            <p:ph type="sldNum" sz="quarter" idx="10"/>
          </p:nvPr>
        </p:nvSpPr>
        <p:spPr/>
        <p:txBody>
          <a:bodyPr/>
          <a:lstStyle/>
          <a:p>
            <a:pPr>
              <a:defRPr/>
            </a:pPr>
            <a:fld id="{423076E1-C028-42A6-A6AD-C0B536B3FD4C}" type="slidenum">
              <a:rPr lang="en-US" smtClean="0"/>
              <a:pPr>
                <a:defRPr/>
              </a:pPr>
              <a:t>11</a:t>
            </a:fld>
            <a:endParaRPr lang="en-US"/>
          </a:p>
        </p:txBody>
      </p:sp>
    </p:spTree>
    <p:extLst>
      <p:ext uri="{BB962C8B-B14F-4D97-AF65-F5344CB8AC3E}">
        <p14:creationId xmlns:p14="http://schemas.microsoft.com/office/powerpoint/2010/main" val="845969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23076E1-C028-42A6-A6AD-C0B536B3FD4C}" type="slidenum">
              <a:rPr lang="en-US" smtClean="0"/>
              <a:pPr>
                <a:defRPr/>
              </a:pPr>
              <a:t>12</a:t>
            </a:fld>
            <a:endParaRPr lang="en-US"/>
          </a:p>
        </p:txBody>
      </p:sp>
    </p:spTree>
    <p:extLst>
      <p:ext uri="{BB962C8B-B14F-4D97-AF65-F5344CB8AC3E}">
        <p14:creationId xmlns:p14="http://schemas.microsoft.com/office/powerpoint/2010/main" val="4113321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403225" y="990600"/>
            <a:ext cx="76200" cy="51054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en-US" altLang="en-US" sz="2400"/>
          </a:p>
        </p:txBody>
      </p:sp>
      <p:grpSp>
        <p:nvGrpSpPr>
          <p:cNvPr id="5" name="Group 8"/>
          <p:cNvGrpSpPr>
            <a:grpSpLocks/>
          </p:cNvGrpSpPr>
          <p:nvPr/>
        </p:nvGrpSpPr>
        <p:grpSpPr bwMode="auto">
          <a:xfrm>
            <a:off x="388938" y="304800"/>
            <a:ext cx="8391525" cy="5791200"/>
            <a:chOff x="240" y="192"/>
            <a:chExt cx="5286" cy="3648"/>
          </a:xfrm>
        </p:grpSpPr>
        <p:sp>
          <p:nvSpPr>
            <p:cNvPr id="6"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en-US" altLang="en-US" sz="2400"/>
            </a:p>
          </p:txBody>
        </p:sp>
        <p:sp>
          <p:nvSpPr>
            <p:cNvPr id="7" name="Rectangle 10"/>
            <p:cNvSpPr>
              <a:spLocks noChangeArrowheads="1"/>
            </p:cNvSpPr>
            <p:nvPr/>
          </p:nvSpPr>
          <p:spPr bwMode="auto">
            <a:xfrm flipV="1">
              <a:off x="240" y="192"/>
              <a:ext cx="5004" cy="288"/>
            </a:xfrm>
            <a:prstGeom prst="rect">
              <a:avLst/>
            </a:prstGeom>
            <a:solidFill>
              <a:srgbClr val="FFCC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en-US" altLang="en-US" sz="2400"/>
            </a:p>
          </p:txBody>
        </p:sp>
        <p:sp>
          <p:nvSpPr>
            <p:cNvPr id="8"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en-US" altLang="en-US" sz="2400"/>
            </a:p>
          </p:txBody>
        </p:sp>
        <p:sp>
          <p:nvSpPr>
            <p:cNvPr id="9" name="Rectangle 12"/>
            <p:cNvSpPr>
              <a:spLocks noChangeArrowheads="1"/>
            </p:cNvSpPr>
            <p:nvPr/>
          </p:nvSpPr>
          <p:spPr bwMode="auto">
            <a:xfrm flipV="1">
              <a:off x="5242" y="480"/>
              <a:ext cx="282" cy="144"/>
            </a:xfrm>
            <a:prstGeom prst="rect">
              <a:avLst/>
            </a:prstGeom>
            <a:solidFill>
              <a:srgbClr val="FFCC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en-US" altLang="en-US" sz="2400"/>
            </a:p>
          </p:txBody>
        </p:sp>
        <p:sp>
          <p:nvSpPr>
            <p:cNvPr id="10" name="Line 13"/>
            <p:cNvSpPr>
              <a:spLocks noChangeShapeType="1"/>
            </p:cNvSpPr>
            <p:nvPr/>
          </p:nvSpPr>
          <p:spPr bwMode="auto">
            <a:xfrm flipH="1">
              <a:off x="480" y="2256"/>
              <a:ext cx="48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en-US" altLang="en-US" sz="2400"/>
            </a:p>
          </p:txBody>
        </p:sp>
      </p:grpSp>
      <p:pic>
        <p:nvPicPr>
          <p:cNvPr id="12" name="Picture 2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4163" y="304800"/>
            <a:ext cx="21463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3"/>
          <p:cNvSpPr>
            <a:spLocks noGrp="1" noChangeArrowheads="1"/>
          </p:cNvSpPr>
          <p:nvPr>
            <p:ph type="ctrTitle"/>
          </p:nvPr>
        </p:nvSpPr>
        <p:spPr>
          <a:xfrm>
            <a:off x="762000" y="1371600"/>
            <a:ext cx="7696200" cy="2057400"/>
          </a:xfrm>
        </p:spPr>
        <p:txBody>
          <a:bodyPr/>
          <a:lstStyle>
            <a:lvl1pPr>
              <a:defRPr sz="5400" b="1"/>
            </a:lvl1pPr>
          </a:lstStyle>
          <a:p>
            <a:pPr lvl="0"/>
            <a:r>
              <a:rPr lang="en-US" noProof="0" smtClean="0"/>
              <a:t>Click to edit Master title style</a:t>
            </a:r>
          </a:p>
        </p:txBody>
      </p:sp>
      <p:sp>
        <p:nvSpPr>
          <p:cNvPr id="55300"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vl1pPr>
          </a:lstStyle>
          <a:p>
            <a:pPr lvl="0"/>
            <a:r>
              <a:rPr lang="en-US" noProof="0" smtClean="0"/>
              <a:t>Click to edit Master subtitle style</a:t>
            </a:r>
          </a:p>
        </p:txBody>
      </p:sp>
      <p:sp>
        <p:nvSpPr>
          <p:cNvPr id="13" name="Rectangle 5"/>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4" name="Rectangle 6"/>
          <p:cNvSpPr>
            <a:spLocks noGrp="1" noChangeArrowheads="1"/>
          </p:cNvSpPr>
          <p:nvPr>
            <p:ph type="ftr" sz="quarter" idx="11"/>
          </p:nvPr>
        </p:nvSpPr>
        <p:spPr/>
        <p:txBody>
          <a:bodyPr/>
          <a:lstStyle>
            <a:lvl1pPr>
              <a:defRPr/>
            </a:lvl1pPr>
          </a:lstStyle>
          <a:p>
            <a:pPr>
              <a:defRPr/>
            </a:pPr>
            <a:endParaRPr lang="en-US"/>
          </a:p>
        </p:txBody>
      </p:sp>
      <p:sp>
        <p:nvSpPr>
          <p:cNvPr id="15" name="Rectangle 7"/>
          <p:cNvSpPr>
            <a:spLocks noGrp="1" noChangeArrowheads="1"/>
          </p:cNvSpPr>
          <p:nvPr>
            <p:ph type="sldNum" sz="quarter" idx="12"/>
          </p:nvPr>
        </p:nvSpPr>
        <p:spPr>
          <a:xfrm>
            <a:off x="6553200" y="6248400"/>
            <a:ext cx="2133600" cy="457200"/>
          </a:xfrm>
        </p:spPr>
        <p:txBody>
          <a:bodyPr/>
          <a:lstStyle>
            <a:lvl1pPr>
              <a:defRPr b="1"/>
            </a:lvl1pPr>
          </a:lstStyle>
          <a:p>
            <a:pPr>
              <a:defRPr/>
            </a:pPr>
            <a:fld id="{C119C3A6-0BEA-4142-8992-EF0BDBCD00F6}" type="slidenum">
              <a:rPr lang="en-US"/>
              <a:pPr>
                <a:defRPr/>
              </a:pPr>
              <a:t>‹#›</a:t>
            </a:fld>
            <a:endParaRPr lang="en-US"/>
          </a:p>
        </p:txBody>
      </p:sp>
    </p:spTree>
    <p:extLst>
      <p:ext uri="{BB962C8B-B14F-4D97-AF65-F5344CB8AC3E}">
        <p14:creationId xmlns:p14="http://schemas.microsoft.com/office/powerpoint/2010/main" val="1399623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B51597-C538-4C51-B448-D2ED2911FC91}" type="slidenum">
              <a:rPr lang="en-US"/>
              <a:pPr>
                <a:defRPr/>
              </a:pPr>
              <a:t>‹#›</a:t>
            </a:fld>
            <a:endParaRPr lang="en-US"/>
          </a:p>
        </p:txBody>
      </p:sp>
    </p:spTree>
    <p:extLst>
      <p:ext uri="{BB962C8B-B14F-4D97-AF65-F5344CB8AC3E}">
        <p14:creationId xmlns:p14="http://schemas.microsoft.com/office/powerpoint/2010/main" val="2387668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910682-7184-4286-B752-A9111C8AA487}" type="slidenum">
              <a:rPr lang="en-US"/>
              <a:pPr>
                <a:defRPr/>
              </a:pPr>
              <a:t>‹#›</a:t>
            </a:fld>
            <a:endParaRPr lang="en-US"/>
          </a:p>
        </p:txBody>
      </p:sp>
    </p:spTree>
    <p:extLst>
      <p:ext uri="{BB962C8B-B14F-4D97-AF65-F5344CB8AC3E}">
        <p14:creationId xmlns:p14="http://schemas.microsoft.com/office/powerpoint/2010/main" val="2871289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FABFF1-9B9E-4814-8909-486F4E847642}" type="slidenum">
              <a:rPr lang="en-US"/>
              <a:pPr>
                <a:defRPr/>
              </a:pPr>
              <a:t>‹#›</a:t>
            </a:fld>
            <a:endParaRPr lang="en-US"/>
          </a:p>
        </p:txBody>
      </p:sp>
    </p:spTree>
    <p:extLst>
      <p:ext uri="{BB962C8B-B14F-4D97-AF65-F5344CB8AC3E}">
        <p14:creationId xmlns:p14="http://schemas.microsoft.com/office/powerpoint/2010/main" val="2622250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BC44E9-2D17-4E9B-B32F-8AAF2177ACB3}" type="slidenum">
              <a:rPr lang="en-US"/>
              <a:pPr>
                <a:defRPr/>
              </a:pPr>
              <a:t>‹#›</a:t>
            </a:fld>
            <a:endParaRPr lang="en-US"/>
          </a:p>
        </p:txBody>
      </p:sp>
    </p:spTree>
    <p:extLst>
      <p:ext uri="{BB962C8B-B14F-4D97-AF65-F5344CB8AC3E}">
        <p14:creationId xmlns:p14="http://schemas.microsoft.com/office/powerpoint/2010/main" val="513757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C841F6-6104-4649-AF99-C12C14ED28B4}" type="slidenum">
              <a:rPr lang="en-US"/>
              <a:pPr>
                <a:defRPr/>
              </a:pPr>
              <a:t>‹#›</a:t>
            </a:fld>
            <a:endParaRPr lang="en-US"/>
          </a:p>
        </p:txBody>
      </p:sp>
    </p:spTree>
    <p:extLst>
      <p:ext uri="{BB962C8B-B14F-4D97-AF65-F5344CB8AC3E}">
        <p14:creationId xmlns:p14="http://schemas.microsoft.com/office/powerpoint/2010/main" val="3866890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7CCDF24-22BD-41C7-89D6-7D517DDE5325}" type="slidenum">
              <a:rPr lang="en-US"/>
              <a:pPr>
                <a:defRPr/>
              </a:pPr>
              <a:t>‹#›</a:t>
            </a:fld>
            <a:endParaRPr lang="en-US"/>
          </a:p>
        </p:txBody>
      </p:sp>
    </p:spTree>
    <p:extLst>
      <p:ext uri="{BB962C8B-B14F-4D97-AF65-F5344CB8AC3E}">
        <p14:creationId xmlns:p14="http://schemas.microsoft.com/office/powerpoint/2010/main" val="1735625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3C0F6B-4639-4A3C-BC9F-C59D24F950BA}" type="slidenum">
              <a:rPr lang="en-US"/>
              <a:pPr>
                <a:defRPr/>
              </a:pPr>
              <a:t>‹#›</a:t>
            </a:fld>
            <a:endParaRPr lang="en-US"/>
          </a:p>
        </p:txBody>
      </p:sp>
    </p:spTree>
    <p:extLst>
      <p:ext uri="{BB962C8B-B14F-4D97-AF65-F5344CB8AC3E}">
        <p14:creationId xmlns:p14="http://schemas.microsoft.com/office/powerpoint/2010/main" val="556014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5C7D7C5-8CD4-449D-B75D-E49AAAD608C0}" type="slidenum">
              <a:rPr lang="en-US"/>
              <a:pPr>
                <a:defRPr/>
              </a:pPr>
              <a:t>‹#›</a:t>
            </a:fld>
            <a:endParaRPr lang="en-US"/>
          </a:p>
        </p:txBody>
      </p:sp>
    </p:spTree>
    <p:extLst>
      <p:ext uri="{BB962C8B-B14F-4D97-AF65-F5344CB8AC3E}">
        <p14:creationId xmlns:p14="http://schemas.microsoft.com/office/powerpoint/2010/main" val="1382972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D24D9E-0AAB-4970-808D-634346D2CF06}" type="slidenum">
              <a:rPr lang="en-US"/>
              <a:pPr>
                <a:defRPr/>
              </a:pPr>
              <a:t>‹#›</a:t>
            </a:fld>
            <a:endParaRPr lang="en-US"/>
          </a:p>
        </p:txBody>
      </p:sp>
    </p:spTree>
    <p:extLst>
      <p:ext uri="{BB962C8B-B14F-4D97-AF65-F5344CB8AC3E}">
        <p14:creationId xmlns:p14="http://schemas.microsoft.com/office/powerpoint/2010/main" val="1906903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86F2D7-4C19-4386-97C2-382DD11AF16C}" type="slidenum">
              <a:rPr lang="en-US"/>
              <a:pPr>
                <a:defRPr/>
              </a:pPr>
              <a:t>‹#›</a:t>
            </a:fld>
            <a:endParaRPr lang="en-US"/>
          </a:p>
        </p:txBody>
      </p:sp>
    </p:spTree>
    <p:extLst>
      <p:ext uri="{BB962C8B-B14F-4D97-AF65-F5344CB8AC3E}">
        <p14:creationId xmlns:p14="http://schemas.microsoft.com/office/powerpoint/2010/main" val="2272215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33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828800"/>
            <a:ext cx="8229600" cy="430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4276" name="Rectangle 4"/>
          <p:cNvSpPr>
            <a:spLocks noGrp="1" noChangeArrowheads="1"/>
          </p:cNvSpPr>
          <p:nvPr>
            <p:ph type="dt" sz="half" idx="2"/>
          </p:nvPr>
        </p:nvSpPr>
        <p:spPr bwMode="auto">
          <a:xfrm>
            <a:off x="4572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cs typeface="+mn-cs"/>
              </a:defRPr>
            </a:lvl1pPr>
          </a:lstStyle>
          <a:p>
            <a:pPr>
              <a:defRPr/>
            </a:pPr>
            <a:endParaRPr lang="en-US"/>
          </a:p>
        </p:txBody>
      </p:sp>
      <p:sp>
        <p:nvSpPr>
          <p:cNvPr id="5427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cs typeface="+mn-cs"/>
              </a:defRPr>
            </a:lvl1pPr>
          </a:lstStyle>
          <a:p>
            <a:pPr>
              <a:defRPr/>
            </a:pPr>
            <a:endParaRPr lang="en-US"/>
          </a:p>
        </p:txBody>
      </p:sp>
      <p:sp>
        <p:nvSpPr>
          <p:cNvPr id="54278" name="Rectangle 6"/>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cs typeface="+mn-cs"/>
              </a:defRPr>
            </a:lvl1pPr>
          </a:lstStyle>
          <a:p>
            <a:pPr>
              <a:defRPr/>
            </a:pPr>
            <a:fld id="{CF84601C-126A-4EBB-A263-DBF2265C5F04}" type="slidenum">
              <a:rPr lang="en-US"/>
              <a:pPr>
                <a:defRPr/>
              </a:pPr>
              <a:t>‹#›</a:t>
            </a:fld>
            <a:endParaRPr lang="en-US"/>
          </a:p>
        </p:txBody>
      </p:sp>
      <p:grpSp>
        <p:nvGrpSpPr>
          <p:cNvPr id="1031" name="Group 7"/>
          <p:cNvGrpSpPr>
            <a:grpSpLocks/>
          </p:cNvGrpSpPr>
          <p:nvPr/>
        </p:nvGrpSpPr>
        <p:grpSpPr bwMode="auto">
          <a:xfrm>
            <a:off x="279400" y="152400"/>
            <a:ext cx="8686800" cy="1600200"/>
            <a:chOff x="176" y="96"/>
            <a:chExt cx="5472" cy="1008"/>
          </a:xfrm>
        </p:grpSpPr>
        <p:sp>
          <p:nvSpPr>
            <p:cNvPr id="1033" name="Line 8"/>
            <p:cNvSpPr>
              <a:spLocks noChangeShapeType="1"/>
            </p:cNvSpPr>
            <p:nvPr/>
          </p:nvSpPr>
          <p:spPr bwMode="auto">
            <a:xfrm flipH="1">
              <a:off x="288" y="1104"/>
              <a:ext cx="52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en-US" altLang="en-US" sz="2400"/>
            </a:p>
          </p:txBody>
        </p:sp>
        <p:sp>
          <p:nvSpPr>
            <p:cNvPr id="1035" name="Rectangle 10"/>
            <p:cNvSpPr>
              <a:spLocks noChangeArrowheads="1"/>
            </p:cNvSpPr>
            <p:nvPr/>
          </p:nvSpPr>
          <p:spPr bwMode="auto">
            <a:xfrm>
              <a:off x="176" y="96"/>
              <a:ext cx="5326" cy="144"/>
            </a:xfrm>
            <a:prstGeom prst="rect">
              <a:avLst/>
            </a:prstGeom>
            <a:solidFill>
              <a:srgbClr val="FFCC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en-US" altLang="en-US" sz="2400"/>
            </a:p>
          </p:txBody>
        </p:sp>
        <p:sp>
          <p:nvSpPr>
            <p:cNvPr id="1036"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en-US" altLang="en-US" sz="2400"/>
            </a:p>
          </p:txBody>
        </p:sp>
        <p:sp>
          <p:nvSpPr>
            <p:cNvPr id="1037" name="Rectangle 12"/>
            <p:cNvSpPr>
              <a:spLocks noChangeArrowheads="1"/>
            </p:cNvSpPr>
            <p:nvPr/>
          </p:nvSpPr>
          <p:spPr bwMode="auto">
            <a:xfrm>
              <a:off x="5504" y="241"/>
              <a:ext cx="144" cy="86"/>
            </a:xfrm>
            <a:prstGeom prst="rect">
              <a:avLst/>
            </a:prstGeom>
            <a:solidFill>
              <a:srgbClr val="FFCC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en-US" altLang="en-US" sz="2400"/>
            </a:p>
          </p:txBody>
        </p:sp>
      </p:grpSp>
      <p:pic>
        <p:nvPicPr>
          <p:cNvPr id="1032" name="Picture 1"/>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70700" y="5867400"/>
            <a:ext cx="18161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0"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charset="0"/>
        </a:defRPr>
      </a:lvl2pPr>
      <a:lvl3pPr algn="l" rtl="0" eaLnBrk="1" fontAlgn="base" hangingPunct="1">
        <a:spcBef>
          <a:spcPct val="0"/>
        </a:spcBef>
        <a:spcAft>
          <a:spcPct val="0"/>
        </a:spcAft>
        <a:defRPr sz="4400">
          <a:solidFill>
            <a:schemeClr val="tx2"/>
          </a:solidFill>
          <a:latin typeface="Arial" charset="0"/>
        </a:defRPr>
      </a:lvl3pPr>
      <a:lvl4pPr algn="l" rtl="0" eaLnBrk="1" fontAlgn="base" hangingPunct="1">
        <a:spcBef>
          <a:spcPct val="0"/>
        </a:spcBef>
        <a:spcAft>
          <a:spcPct val="0"/>
        </a:spcAft>
        <a:defRPr sz="4400">
          <a:solidFill>
            <a:schemeClr val="tx2"/>
          </a:solidFill>
          <a:latin typeface="Arial" charset="0"/>
        </a:defRPr>
      </a:lvl4pPr>
      <a:lvl5pPr algn="l" rtl="0" eaLnBrk="1" fontAlgn="base" hangingPunct="1">
        <a:spcBef>
          <a:spcPct val="0"/>
        </a:spcBef>
        <a:spcAft>
          <a:spcPct val="0"/>
        </a:spcAft>
        <a:defRPr sz="4400">
          <a:solidFill>
            <a:schemeClr val="tx2"/>
          </a:solidFill>
          <a:latin typeface="Arial" charset="0"/>
        </a:defRPr>
      </a:lvl5pPr>
      <a:lvl6pPr marL="457200" algn="l" rtl="0" eaLnBrk="1" fontAlgn="base" hangingPunct="1">
        <a:spcBef>
          <a:spcPct val="0"/>
        </a:spcBef>
        <a:spcAft>
          <a:spcPct val="0"/>
        </a:spcAft>
        <a:defRPr sz="4400">
          <a:solidFill>
            <a:schemeClr val="tx2"/>
          </a:solidFill>
          <a:latin typeface="Arial" charset="0"/>
        </a:defRPr>
      </a:lvl6pPr>
      <a:lvl7pPr marL="914400" algn="l" rtl="0" eaLnBrk="1" fontAlgn="base" hangingPunct="1">
        <a:spcBef>
          <a:spcPct val="0"/>
        </a:spcBef>
        <a:spcAft>
          <a:spcPct val="0"/>
        </a:spcAft>
        <a:defRPr sz="4400">
          <a:solidFill>
            <a:schemeClr val="tx2"/>
          </a:solidFill>
          <a:latin typeface="Arial" charset="0"/>
        </a:defRPr>
      </a:lvl7pPr>
      <a:lvl8pPr marL="1371600" algn="l" rtl="0" eaLnBrk="1" fontAlgn="base" hangingPunct="1">
        <a:spcBef>
          <a:spcPct val="0"/>
        </a:spcBef>
        <a:spcAft>
          <a:spcPct val="0"/>
        </a:spcAft>
        <a:defRPr sz="4400">
          <a:solidFill>
            <a:schemeClr val="tx2"/>
          </a:solidFill>
          <a:latin typeface="Arial" charset="0"/>
        </a:defRPr>
      </a:lvl8pPr>
      <a:lvl9pPr marL="1828800" algn="l" rtl="0" eaLnBrk="1" fontAlgn="base" hangingPunct="1">
        <a:spcBef>
          <a:spcPct val="0"/>
        </a:spcBef>
        <a:spcAft>
          <a:spcPct val="0"/>
        </a:spcAft>
        <a:defRPr sz="4400">
          <a:solidFill>
            <a:schemeClr val="tx2"/>
          </a:solidFill>
          <a:latin typeface="Arial" charset="0"/>
        </a:defRPr>
      </a:lvl9pPr>
    </p:titleStyle>
    <p:bodyStyle>
      <a:lvl1pPr marL="469900" indent="-469900" algn="l" rtl="0" eaLnBrk="1" fontAlgn="base" hangingPunct="1">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1" fontAlgn="base" hangingPunct="1">
        <a:spcBef>
          <a:spcPct val="20000"/>
        </a:spcBef>
        <a:spcAft>
          <a:spcPct val="0"/>
        </a:spcAft>
        <a:buClr>
          <a:srgbClr val="FFCC00"/>
        </a:buClr>
        <a:buSzPct val="75000"/>
        <a:buFont typeface="Wingdings" pitchFamily="2" charset="2"/>
        <a:buChar char="n"/>
        <a:defRPr sz="2800">
          <a:solidFill>
            <a:schemeClr val="tx1"/>
          </a:solidFill>
          <a:latin typeface="+mn-lt"/>
        </a:defRPr>
      </a:lvl2pPr>
      <a:lvl3pPr marL="1377950" indent="-468313" algn="l" rtl="0" eaLnBrk="1" fontAlgn="base" hangingPunct="1">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1" fontAlgn="base" hangingPunct="1">
        <a:spcBef>
          <a:spcPct val="20000"/>
        </a:spcBef>
        <a:spcAft>
          <a:spcPct val="0"/>
        </a:spcAft>
        <a:buClr>
          <a:srgbClr val="FFCC00"/>
        </a:buClr>
        <a:buSzPct val="75000"/>
        <a:buFont typeface="Wingdings" pitchFamily="2" charset="2"/>
        <a:buChar char="n"/>
        <a:defRPr sz="2000">
          <a:solidFill>
            <a:schemeClr val="tx1"/>
          </a:solidFill>
          <a:latin typeface="+mn-lt"/>
        </a:defRPr>
      </a:lvl4pPr>
      <a:lvl5pPr marL="2297113" indent="-468313" algn="l" rtl="0" eaLnBrk="1" fontAlgn="base" hangingPunct="1">
        <a:spcBef>
          <a:spcPct val="20000"/>
        </a:spcBef>
        <a:spcAft>
          <a:spcPct val="0"/>
        </a:spcAft>
        <a:buClr>
          <a:srgbClr val="FFCC00"/>
        </a:buClr>
        <a:buSzPct val="50000"/>
        <a:buFont typeface="Wingdings" pitchFamily="2" charset="2"/>
        <a:buChar char="o"/>
        <a:defRPr sz="2000">
          <a:solidFill>
            <a:schemeClr val="tx1"/>
          </a:solidFill>
          <a:latin typeface="+mn-lt"/>
        </a:defRPr>
      </a:lvl5pPr>
      <a:lvl6pPr marL="27543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0" y="1371600"/>
            <a:ext cx="7696200" cy="1828800"/>
          </a:xfrm>
        </p:spPr>
        <p:txBody>
          <a:bodyPr/>
          <a:lstStyle/>
          <a:p>
            <a:pPr algn="ctr"/>
            <a:r>
              <a:rPr lang="en-US" altLang="en-US" sz="4000" dirty="0" smtClean="0"/>
              <a:t>Every Student Succeeds Act (ESSA)</a:t>
            </a:r>
          </a:p>
        </p:txBody>
      </p:sp>
      <p:sp>
        <p:nvSpPr>
          <p:cNvPr id="3075" name="Rectangle 3"/>
          <p:cNvSpPr>
            <a:spLocks noGrp="1" noChangeArrowheads="1"/>
          </p:cNvSpPr>
          <p:nvPr>
            <p:ph type="subTitle" idx="1"/>
          </p:nvPr>
        </p:nvSpPr>
        <p:spPr>
          <a:xfrm>
            <a:off x="914400" y="3765550"/>
            <a:ext cx="7543800" cy="1949450"/>
          </a:xfrm>
        </p:spPr>
        <p:txBody>
          <a:bodyPr/>
          <a:lstStyle/>
          <a:p>
            <a:pPr algn="ctr"/>
            <a:r>
              <a:rPr lang="en-US" altLang="en-US" sz="3200" dirty="0" smtClean="0"/>
              <a:t>Stakeholder Input</a:t>
            </a:r>
            <a:endParaRPr lang="en-US" altLang="en-US" sz="3200" dirty="0"/>
          </a:p>
          <a:p>
            <a:r>
              <a:rPr lang="en-US" altLang="en-US" dirty="0" smtClean="0"/>
              <a:t>Title I Administrative Meeting: May 19, 2016</a:t>
            </a:r>
            <a:endParaRPr lang="en-US"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Additional </a:t>
            </a:r>
            <a:r>
              <a:rPr lang="en-US" sz="3200" b="1" dirty="0" smtClean="0"/>
              <a:t>Reporting</a:t>
            </a:r>
            <a:r>
              <a:rPr lang="en-US" sz="3200" dirty="0" smtClean="0"/>
              <a:t> Requirements for State Report Card</a:t>
            </a:r>
            <a:endParaRPr lang="en-US" sz="3200" dirty="0"/>
          </a:p>
        </p:txBody>
      </p:sp>
      <p:sp>
        <p:nvSpPr>
          <p:cNvPr id="3" name="Content Placeholder 2"/>
          <p:cNvSpPr>
            <a:spLocks noGrp="1"/>
          </p:cNvSpPr>
          <p:nvPr>
            <p:ph idx="1"/>
          </p:nvPr>
        </p:nvSpPr>
        <p:spPr/>
        <p:txBody>
          <a:bodyPr/>
          <a:lstStyle/>
          <a:p>
            <a:r>
              <a:rPr lang="en-US" b="1" dirty="0" smtClean="0"/>
              <a:t>Per-pupil expenditures </a:t>
            </a:r>
            <a:r>
              <a:rPr lang="en-US" dirty="0" smtClean="0"/>
              <a:t>of </a:t>
            </a:r>
            <a:r>
              <a:rPr lang="en-US" b="1" dirty="0" smtClean="0"/>
              <a:t>Federal, State, and local</a:t>
            </a:r>
            <a:r>
              <a:rPr lang="en-US" dirty="0" smtClean="0"/>
              <a:t> funds, including </a:t>
            </a:r>
            <a:r>
              <a:rPr lang="en-US" b="1" dirty="0" smtClean="0"/>
              <a:t>actual personnel</a:t>
            </a:r>
            <a:r>
              <a:rPr lang="en-US" dirty="0" smtClean="0"/>
              <a:t> expenditures and </a:t>
            </a:r>
            <a:r>
              <a:rPr lang="en-US" b="1" dirty="0" smtClean="0"/>
              <a:t>actual </a:t>
            </a:r>
            <a:r>
              <a:rPr lang="en-US" b="1" dirty="0" err="1" smtClean="0"/>
              <a:t>nonpersonnel</a:t>
            </a:r>
            <a:r>
              <a:rPr lang="en-US" dirty="0" smtClean="0"/>
              <a:t> expenditures of Federal, State, and local funds, </a:t>
            </a:r>
            <a:r>
              <a:rPr lang="en-US" b="1" dirty="0" smtClean="0"/>
              <a:t>disaggregated</a:t>
            </a:r>
            <a:r>
              <a:rPr lang="en-US" dirty="0" smtClean="0"/>
              <a:t> by source of funds, </a:t>
            </a:r>
            <a:r>
              <a:rPr lang="en-US" b="1" dirty="0" smtClean="0"/>
              <a:t>for each local educational agency and each school </a:t>
            </a:r>
            <a:r>
              <a:rPr lang="en-US" dirty="0" smtClean="0"/>
              <a:t>in the State for the preceding fiscal year.</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Low Performing Schools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255174072"/>
              </p:ext>
            </p:extLst>
          </p:nvPr>
        </p:nvGraphicFramePr>
        <p:xfrm>
          <a:off x="304800" y="1676400"/>
          <a:ext cx="8534400" cy="3931920"/>
        </p:xfrm>
        <a:graphic>
          <a:graphicData uri="http://schemas.openxmlformats.org/drawingml/2006/table">
            <a:tbl>
              <a:tblPr firstRow="1" bandRow="1">
                <a:tableStyleId>{5C22544A-7EE6-4342-B048-85BDC9FD1C3A}</a:tableStyleId>
              </a:tblPr>
              <a:tblGrid>
                <a:gridCol w="4267200"/>
                <a:gridCol w="4267200"/>
              </a:tblGrid>
              <a:tr h="3517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NCLB/ESEA</a:t>
                      </a:r>
                      <a:r>
                        <a:rPr lang="en-US" sz="1400" baseline="0" dirty="0" smtClean="0">
                          <a:solidFill>
                            <a:schemeClr val="tx1"/>
                          </a:solidFill>
                        </a:rPr>
                        <a:t> Flex</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tx1"/>
                          </a:solidFill>
                        </a:rPr>
                        <a:t>ESSA</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5093">
                <a:tc>
                  <a:txBody>
                    <a:bodyPr/>
                    <a:lstStyle/>
                    <a:p>
                      <a:pPr lvl="0"/>
                      <a:r>
                        <a:rPr lang="en-US" sz="1400" dirty="0" smtClean="0"/>
                        <a:t>Schools</a:t>
                      </a:r>
                      <a:r>
                        <a:rPr lang="en-US" sz="1400" baseline="0" dirty="0" smtClean="0"/>
                        <a:t> either met AYP or did not- then consequences were determined by number of years NOT making AYP</a:t>
                      </a: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States</a:t>
                      </a:r>
                      <a:r>
                        <a:rPr lang="en-US" sz="1400" baseline="0" dirty="0" smtClean="0"/>
                        <a:t> determine goals (AMOs) and consequences for not meeting goals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99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Priority Schools (bottom 5 percent of achievement)</a:t>
                      </a:r>
                    </a:p>
                    <a:p>
                      <a:pPr lvl="0"/>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r>
                        <a:rPr lang="en-US" sz="1400" dirty="0" smtClean="0"/>
                        <a:t>Identify bottom 5 percent of schools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Identify high schools</a:t>
                      </a:r>
                      <a:r>
                        <a:rPr lang="en-US" sz="1400" baseline="0" dirty="0" smtClean="0"/>
                        <a:t> with graduation rates &lt; 67 percent </a:t>
                      </a:r>
                      <a:r>
                        <a:rPr lang="en-US" sz="1400" dirty="0" smtClean="0"/>
                        <a:t>(Comprehensive Schools)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40">
                <a:tc>
                  <a:txBody>
                    <a:bodyPr/>
                    <a:lstStyle/>
                    <a:p>
                      <a:pPr lvl="0"/>
                      <a:r>
                        <a:rPr lang="en-US" sz="1400" dirty="0" smtClean="0"/>
                        <a:t>Focus Schools (top 10</a:t>
                      </a:r>
                      <a:r>
                        <a:rPr lang="en-US" sz="1400" baseline="0" dirty="0" smtClean="0"/>
                        <a:t> percent</a:t>
                      </a:r>
                      <a:r>
                        <a:rPr lang="en-US" sz="1400" dirty="0" smtClean="0"/>
                        <a:t> of largest gaps)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Schools with consistently</a:t>
                      </a:r>
                      <a:r>
                        <a:rPr lang="en-US" sz="1400" baseline="0" dirty="0" smtClean="0"/>
                        <a:t> underperforming </a:t>
                      </a:r>
                      <a:r>
                        <a:rPr lang="en-US" sz="1400" dirty="0" smtClean="0"/>
                        <a:t>subgroups (Targeted Schools)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2213">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Lowest Performing schools were required to choose from seven Turnaround Strategies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r>
                        <a:rPr lang="en-US" sz="1400" dirty="0" smtClean="0"/>
                        <a:t>For comprehensive schools, </a:t>
                      </a:r>
                      <a:r>
                        <a:rPr lang="en-US" sz="1400" baseline="0" dirty="0" smtClean="0"/>
                        <a:t>LEAs determine e</a:t>
                      </a:r>
                      <a:r>
                        <a:rPr lang="en-US" sz="1400" dirty="0" smtClean="0"/>
                        <a:t>vidence-based interventions with State approval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6974">
                <a:tc vMerge="1">
                  <a:txBody>
                    <a:bodyPr/>
                    <a:lstStyle/>
                    <a:p>
                      <a:endParaRPr lang="en-US"/>
                    </a:p>
                  </a:txBody>
                  <a:tcPr/>
                </a:tc>
                <a:tc>
                  <a:txBody>
                    <a:bodyPr/>
                    <a:lstStyle/>
                    <a:p>
                      <a:pPr lvl="0"/>
                      <a:r>
                        <a:rPr lang="en-US" sz="1400" dirty="0" smtClean="0"/>
                        <a:t>For Targeted schools, schools develop plans</a:t>
                      </a:r>
                      <a:r>
                        <a:rPr lang="en-US" sz="1400" baseline="0" dirty="0" smtClean="0"/>
                        <a:t> approved by the LEA.</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All</a:t>
                      </a:r>
                      <a:r>
                        <a:rPr lang="en-US" sz="1400" baseline="0" dirty="0" smtClean="0"/>
                        <a:t> strategies and interventions must be “research-based”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r>
                        <a:rPr lang="en-US" sz="1400" dirty="0" smtClean="0"/>
                        <a:t>All</a:t>
                      </a:r>
                      <a:r>
                        <a:rPr lang="en-US" sz="1400" baseline="0" dirty="0" smtClean="0"/>
                        <a:t> strategies and interventions must be “evidence-based”</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59457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Teachers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781018317"/>
              </p:ext>
            </p:extLst>
          </p:nvPr>
        </p:nvGraphicFramePr>
        <p:xfrm>
          <a:off x="838200" y="1828800"/>
          <a:ext cx="7620000" cy="3988824"/>
        </p:xfrm>
        <a:graphic>
          <a:graphicData uri="http://schemas.openxmlformats.org/drawingml/2006/table">
            <a:tbl>
              <a:tblPr firstRow="1" bandRow="1">
                <a:tableStyleId>{5C22544A-7EE6-4342-B048-85BDC9FD1C3A}</a:tableStyleId>
              </a:tblPr>
              <a:tblGrid>
                <a:gridCol w="3810000"/>
                <a:gridCol w="3810000"/>
              </a:tblGrid>
              <a:tr h="5141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NCLB/ESEA</a:t>
                      </a:r>
                      <a:r>
                        <a:rPr lang="en-US" baseline="0" dirty="0" smtClean="0">
                          <a:solidFill>
                            <a:schemeClr val="tx1"/>
                          </a:solidFill>
                        </a:rPr>
                        <a:t> Flex</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rPr>
                        <a:t>ESSA</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860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Under</a:t>
                      </a:r>
                      <a:r>
                        <a:rPr lang="en-US" baseline="0" dirty="0" smtClean="0"/>
                        <a:t> Flex, S</a:t>
                      </a:r>
                      <a:r>
                        <a:rPr lang="en-US" dirty="0" smtClean="0"/>
                        <a:t>tates were required to create statewide Teacher Principal Evaluation systems with a student growth element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States may choose to develop a Teacher Principal Evaluation system and may use Title II, Part A funds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76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Teachers were required to be Highly Qualified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States determine teacher qualifications- Teachers</a:t>
                      </a:r>
                      <a:r>
                        <a:rPr lang="en-US" baseline="0" dirty="0" smtClean="0"/>
                        <a:t> in Title I schools must meet State certification/licensure requirements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18348">
                <a:tc gridSpan="2">
                  <a:txBody>
                    <a:bodyPr/>
                    <a:lstStyle/>
                    <a:p>
                      <a:r>
                        <a:rPr lang="en-US" dirty="0" smtClean="0"/>
                        <a:t>States</a:t>
                      </a:r>
                      <a:r>
                        <a:rPr lang="en-US" baseline="0" dirty="0" smtClean="0"/>
                        <a:t> must describe how low-income and minority children enrolled in Title I Schools “are not served at disproportionate rates by ineffective, out-of-field, and inexperienced teachers…”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77265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English Learners (EL)</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264888042"/>
              </p:ext>
            </p:extLst>
          </p:nvPr>
        </p:nvGraphicFramePr>
        <p:xfrm>
          <a:off x="762000" y="1905002"/>
          <a:ext cx="7924800" cy="3882423"/>
        </p:xfrm>
        <a:graphic>
          <a:graphicData uri="http://schemas.openxmlformats.org/drawingml/2006/table">
            <a:tbl>
              <a:tblPr firstRow="1" bandRow="1">
                <a:tableStyleId>{5C22544A-7EE6-4342-B048-85BDC9FD1C3A}</a:tableStyleId>
              </a:tblPr>
              <a:tblGrid>
                <a:gridCol w="3480987"/>
                <a:gridCol w="4443813"/>
              </a:tblGrid>
              <a:tr h="3852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NCLB/ESEA</a:t>
                      </a:r>
                      <a:r>
                        <a:rPr lang="en-US" sz="1400" baseline="0" dirty="0" smtClean="0">
                          <a:solidFill>
                            <a:schemeClr val="tx1"/>
                          </a:solidFill>
                        </a:rPr>
                        <a:t> Flex</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tx1"/>
                          </a:solidFill>
                        </a:rPr>
                        <a:t>ESSA</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52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Accountability for ELs</a:t>
                      </a:r>
                      <a:r>
                        <a:rPr lang="en-US" sz="1400" baseline="0" dirty="0" smtClean="0"/>
                        <a:t> </a:t>
                      </a:r>
                      <a:r>
                        <a:rPr lang="en-US" sz="1400" dirty="0" smtClean="0"/>
                        <a:t>determined under Title III</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Accountability for ELs determined under Title I</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55756">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A State may exempt a recently arrived EL student from one annual administration of the State’s reading/language arts assessment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Regulations also  require that recently arrived EL students participate in mathematics assessments</a:t>
                      </a:r>
                      <a:endParaRPr lang="en-US" sz="14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With respect to recently arrived ELs</a:t>
                      </a:r>
                      <a:r>
                        <a:rPr lang="en-US" sz="1400" baseline="0" dirty="0" smtClean="0"/>
                        <a:t> who have been enrolled in a school in the US for less than 12 months, a state may select </a:t>
                      </a:r>
                      <a:r>
                        <a:rPr lang="en-US" sz="1400" dirty="0" smtClean="0"/>
                        <a:t>to exclude ELs from taking the Reading/Language</a:t>
                      </a:r>
                      <a:r>
                        <a:rPr lang="en-US" sz="1400" baseline="0" dirty="0" smtClean="0"/>
                        <a:t> Arts assessment the first year they are in the country; </a:t>
                      </a:r>
                      <a:r>
                        <a:rPr lang="en-US" sz="1400" b="1" baseline="0" dirty="0" smtClean="0"/>
                        <a:t>OR </a:t>
                      </a:r>
                      <a:r>
                        <a:rPr lang="en-US" sz="1400" b="1" dirty="0" smtClean="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89251">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EL </a:t>
                      </a:r>
                      <a:r>
                        <a:rPr lang="en-US" sz="1400" dirty="0" smtClean="0"/>
                        <a:t>students take assessments and publicly report, but test scores will not count toward a school’s rating in the first year with subsequent plans in years 2 and 3.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20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Students</a:t>
                      </a:r>
                      <a:r>
                        <a:rPr lang="en-US" sz="1400" baseline="0" dirty="0" smtClean="0"/>
                        <a:t> continue to be a part of the EL subgroup for two years after completing the EL program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Formerly</a:t>
                      </a:r>
                      <a:r>
                        <a:rPr lang="en-US" sz="1400" baseline="0" dirty="0" smtClean="0"/>
                        <a:t> identified EL students may be identified in the EL subgroup for up to four years after completion of the EL program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67657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English Learners</a:t>
            </a:r>
            <a:endParaRPr lang="en-US" dirty="0"/>
          </a:p>
        </p:txBody>
      </p:sp>
      <p:sp>
        <p:nvSpPr>
          <p:cNvPr id="3" name="Content Placeholder 2"/>
          <p:cNvSpPr>
            <a:spLocks noGrp="1"/>
          </p:cNvSpPr>
          <p:nvPr>
            <p:ph idx="1"/>
          </p:nvPr>
        </p:nvSpPr>
        <p:spPr/>
        <p:txBody>
          <a:bodyPr/>
          <a:lstStyle/>
          <a:p>
            <a:r>
              <a:rPr lang="en-US" sz="2800" dirty="0" smtClean="0"/>
              <a:t>Under NCLB and ESSA, States may always include Recently arrived ELs (RAELs) in content assessments and accountability systems in the same way as all other students, starting with their initial enrollment in U.S. schools. </a:t>
            </a:r>
          </a:p>
          <a:p>
            <a:r>
              <a:rPr lang="en-US" sz="2800" dirty="0" smtClean="0"/>
              <a:t>ESSA delineates two additional options for RAEL inclusion in State assessment and accountability systems</a:t>
            </a: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RAELs – Option 1</a:t>
            </a:r>
            <a:endParaRPr lang="en-US" dirty="0"/>
          </a:p>
        </p:txBody>
      </p:sp>
      <p:sp>
        <p:nvSpPr>
          <p:cNvPr id="3" name="Content Placeholder 2"/>
          <p:cNvSpPr>
            <a:spLocks noGrp="1"/>
          </p:cNvSpPr>
          <p:nvPr>
            <p:ph idx="1"/>
          </p:nvPr>
        </p:nvSpPr>
        <p:spPr/>
        <p:txBody>
          <a:bodyPr/>
          <a:lstStyle/>
          <a:p>
            <a:r>
              <a:rPr lang="en-US" sz="2000" dirty="0" smtClean="0"/>
              <a:t>State may exclude a RAEL from one administration of the State annual reading/language arts (R/LA) assessment under Title I, which each State must administer to all students in each of grades 3-8 and at least once in high school (no exclusion from math assessment). </a:t>
            </a:r>
          </a:p>
          <a:p>
            <a:r>
              <a:rPr lang="en-US" sz="2000" dirty="0" smtClean="0"/>
              <a:t>In this option, a State may:</a:t>
            </a:r>
          </a:p>
          <a:p>
            <a:pPr lvl="1"/>
            <a:r>
              <a:rPr lang="en-US" sz="1600" dirty="0" smtClean="0"/>
              <a:t>Exclude a RAEL from one administration of the R/LA  assessment and exclude the results of the RAEL on the R/LA for the purposes of Title I accountability for the first year of the student’s enrollment in U.S. schools; and</a:t>
            </a:r>
          </a:p>
          <a:p>
            <a:pPr lvl="1"/>
            <a:r>
              <a:rPr lang="en-US" sz="1600" dirty="0" smtClean="0"/>
              <a:t>Include the results (i.e., achievement/proficiency) of RAELs on the R/LA and mathematics assessments for the purposes of accountability after the student has been enrolled in a school in the US for at least one year.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RAELs – Option 2</a:t>
            </a:r>
            <a:endParaRPr lang="en-US" dirty="0"/>
          </a:p>
        </p:txBody>
      </p:sp>
      <p:sp>
        <p:nvSpPr>
          <p:cNvPr id="3" name="Content Placeholder 2"/>
          <p:cNvSpPr>
            <a:spLocks noGrp="1"/>
          </p:cNvSpPr>
          <p:nvPr>
            <p:ph idx="1"/>
          </p:nvPr>
        </p:nvSpPr>
        <p:spPr/>
        <p:txBody>
          <a:bodyPr/>
          <a:lstStyle/>
          <a:p>
            <a:r>
              <a:rPr lang="en-US" sz="2000" dirty="0" smtClean="0"/>
              <a:t>A State must assess an RAEL in the student’s first year enrolled in U.S. schools on the State R/LA and mathematics assessments under Title I and report results for that RAEL. </a:t>
            </a:r>
          </a:p>
          <a:p>
            <a:r>
              <a:rPr lang="en-US" sz="2000" dirty="0" smtClean="0"/>
              <a:t>For the purposes of accountability, under this option, States may:</a:t>
            </a:r>
          </a:p>
          <a:p>
            <a:pPr lvl="1"/>
            <a:r>
              <a:rPr lang="en-US" sz="1600" dirty="0" smtClean="0"/>
              <a:t> exclude the results of RAELs on the R/LA and mathematics assessments in the first year; </a:t>
            </a:r>
          </a:p>
          <a:p>
            <a:pPr lvl="1"/>
            <a:r>
              <a:rPr lang="en-US" sz="1600" dirty="0" smtClean="0"/>
              <a:t>include these RAELs only in a measure of student growth in the student’s second year; and </a:t>
            </a:r>
          </a:p>
          <a:p>
            <a:pPr lvl="1"/>
            <a:r>
              <a:rPr lang="en-US" sz="1600" dirty="0" smtClean="0"/>
              <a:t>include the proficiency/achievement of these RAELs on the R/LA and mathematics assessments in the third year and thereafter</a:t>
            </a:r>
            <a:r>
              <a:rPr lang="en-US" sz="2000" dirty="0" smtClean="0"/>
              <a:t>.</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Transition Process</a:t>
            </a:r>
            <a:endParaRPr lang="en-US" dirty="0"/>
          </a:p>
        </p:txBody>
      </p:sp>
      <p:sp>
        <p:nvSpPr>
          <p:cNvPr id="3" name="Content Placeholder 2"/>
          <p:cNvSpPr>
            <a:spLocks noGrp="1"/>
          </p:cNvSpPr>
          <p:nvPr>
            <p:ph idx="1"/>
          </p:nvPr>
        </p:nvSpPr>
        <p:spPr/>
        <p:txBody>
          <a:bodyPr/>
          <a:lstStyle/>
          <a:p>
            <a:pPr marL="0" indent="0">
              <a:spcBef>
                <a:spcPts val="0"/>
              </a:spcBef>
              <a:buNone/>
            </a:pPr>
            <a:r>
              <a:rPr lang="en-US" dirty="0" smtClean="0"/>
              <a:t>√  </a:t>
            </a:r>
            <a:r>
              <a:rPr lang="en-US" sz="2400" dirty="0" smtClean="0"/>
              <a:t>Develop MSDE’s Internal ESSA team </a:t>
            </a:r>
          </a:p>
          <a:p>
            <a:pPr marL="438150" lvl="1" indent="0">
              <a:spcBef>
                <a:spcPts val="0"/>
              </a:spcBef>
            </a:pPr>
            <a:r>
              <a:rPr lang="en-US" sz="2400" dirty="0" smtClean="0"/>
              <a:t>	Began January 2016</a:t>
            </a:r>
          </a:p>
          <a:p>
            <a:pPr>
              <a:spcBef>
                <a:spcPts val="0"/>
              </a:spcBef>
              <a:buNone/>
            </a:pPr>
            <a:r>
              <a:rPr lang="en-US" b="1" dirty="0" smtClean="0"/>
              <a:t>√</a:t>
            </a:r>
            <a:r>
              <a:rPr lang="en-US" dirty="0" smtClean="0"/>
              <a:t> </a:t>
            </a:r>
            <a:r>
              <a:rPr lang="en-US" sz="2400" dirty="0" smtClean="0"/>
              <a:t>  Develop ESSA Stakeholder Engagement Committee</a:t>
            </a:r>
          </a:p>
          <a:p>
            <a:pPr lvl="1">
              <a:spcBef>
                <a:spcPts val="0"/>
              </a:spcBef>
            </a:pPr>
            <a:r>
              <a:rPr lang="en-US" sz="2400" dirty="0" smtClean="0"/>
              <a:t>Committee meets bimonthly</a:t>
            </a:r>
          </a:p>
          <a:p>
            <a:pPr lvl="1">
              <a:spcBef>
                <a:spcPts val="0"/>
              </a:spcBef>
              <a:buNone/>
            </a:pPr>
            <a:r>
              <a:rPr lang="en-US" sz="2400" dirty="0" smtClean="0"/>
              <a:t>√   Initial Meeting March 24, 2016</a:t>
            </a:r>
          </a:p>
          <a:p>
            <a:pPr lvl="1">
              <a:spcBef>
                <a:spcPts val="0"/>
              </a:spcBef>
            </a:pPr>
            <a:r>
              <a:rPr lang="en-US" sz="2400" dirty="0" smtClean="0"/>
              <a:t>Next Meeting May 26, 2016</a:t>
            </a:r>
          </a:p>
          <a:p>
            <a:pPr>
              <a:spcBef>
                <a:spcPts val="0"/>
              </a:spcBef>
            </a:pPr>
            <a:r>
              <a:rPr lang="en-US" sz="2400" dirty="0" smtClean="0"/>
              <a:t>Schedule, meet with, and gather input from Focus Groups</a:t>
            </a:r>
          </a:p>
          <a:p>
            <a:pPr>
              <a:spcBef>
                <a:spcPts val="0"/>
              </a:spcBef>
            </a:pPr>
            <a:r>
              <a:rPr lang="en-US" sz="2400" dirty="0" smtClean="0"/>
              <a:t>Conduct surveys</a:t>
            </a:r>
          </a:p>
          <a:p>
            <a:pPr>
              <a:spcBef>
                <a:spcPts val="0"/>
              </a:spcBef>
            </a:pPr>
            <a:r>
              <a:rPr lang="en-US" sz="2400" dirty="0" smtClean="0"/>
              <a:t>Synthesize feedback</a:t>
            </a:r>
          </a:p>
        </p:txBody>
      </p:sp>
    </p:spTree>
    <p:extLst>
      <p:ext uri="{BB962C8B-B14F-4D97-AF65-F5344CB8AC3E}">
        <p14:creationId xmlns:p14="http://schemas.microsoft.com/office/powerpoint/2010/main" val="1349422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gable\Downloads\ESSA Timeline v.2.png"/>
          <p:cNvPicPr>
            <a:picLocks noChangeAspect="1" noChangeArrowheads="1"/>
          </p:cNvPicPr>
          <p:nvPr/>
        </p:nvPicPr>
        <p:blipFill>
          <a:blip r:embed="rId3" cstate="print"/>
          <a:srcRect/>
          <a:stretch>
            <a:fillRect/>
          </a:stretch>
        </p:blipFill>
        <p:spPr bwMode="auto">
          <a:xfrm>
            <a:off x="152400" y="1143000"/>
            <a:ext cx="8763000" cy="4724400"/>
          </a:xfrm>
          <a:prstGeom prst="rect">
            <a:avLst/>
          </a:prstGeom>
          <a:noFill/>
        </p:spPr>
      </p:pic>
      <p:sp>
        <p:nvSpPr>
          <p:cNvPr id="6" name="TextBox 5"/>
          <p:cNvSpPr txBox="1"/>
          <p:nvPr/>
        </p:nvSpPr>
        <p:spPr>
          <a:xfrm>
            <a:off x="4419600" y="609600"/>
            <a:ext cx="1828800" cy="523220"/>
          </a:xfrm>
          <a:prstGeom prst="rect">
            <a:avLst/>
          </a:prstGeom>
          <a:noFill/>
        </p:spPr>
        <p:txBody>
          <a:bodyPr wrap="square" rtlCol="0">
            <a:spAutoFit/>
          </a:bodyPr>
          <a:lstStyle/>
          <a:p>
            <a:r>
              <a:rPr lang="en-US" sz="2800" dirty="0" smtClean="0">
                <a:latin typeface="+mj-lt"/>
              </a:rPr>
              <a:t>Timeline</a:t>
            </a:r>
            <a:endParaRPr lang="en-US" sz="2800" dirty="0">
              <a:latin typeface="+mj-lt"/>
            </a:endParaRPr>
          </a:p>
        </p:txBody>
      </p:sp>
    </p:spTree>
    <p:extLst>
      <p:ext uri="{BB962C8B-B14F-4D97-AF65-F5344CB8AC3E}">
        <p14:creationId xmlns:p14="http://schemas.microsoft.com/office/powerpoint/2010/main" val="9632192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p>
            <a:pPr algn="ctr"/>
            <a:r>
              <a:rPr lang="en-US" sz="4000" dirty="0" smtClean="0"/>
              <a:t>Maryland’s Team</a:t>
            </a:r>
            <a:endParaRPr lang="en-US" sz="4000"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5801" y="1981200"/>
            <a:ext cx="5867400" cy="4539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Objectives</a:t>
            </a:r>
            <a:endParaRPr lang="en-US" dirty="0"/>
          </a:p>
        </p:txBody>
      </p:sp>
      <p:sp>
        <p:nvSpPr>
          <p:cNvPr id="3" name="Content Placeholder 2"/>
          <p:cNvSpPr>
            <a:spLocks noGrp="1"/>
          </p:cNvSpPr>
          <p:nvPr>
            <p:ph idx="1"/>
          </p:nvPr>
        </p:nvSpPr>
        <p:spPr/>
        <p:txBody>
          <a:bodyPr/>
          <a:lstStyle/>
          <a:p>
            <a:pPr>
              <a:spcBef>
                <a:spcPts val="0"/>
              </a:spcBef>
            </a:pPr>
            <a:r>
              <a:rPr lang="en-US" dirty="0" smtClean="0"/>
              <a:t>Compare the Elementary Secondary Education Act (ESEA)/No Child Left Behind (NCLB) and ESSA</a:t>
            </a:r>
          </a:p>
          <a:p>
            <a:pPr>
              <a:spcBef>
                <a:spcPts val="0"/>
              </a:spcBef>
            </a:pPr>
            <a:r>
              <a:rPr lang="en-US" dirty="0" smtClean="0"/>
              <a:t>Identify the most substantive changes </a:t>
            </a:r>
          </a:p>
          <a:p>
            <a:pPr>
              <a:spcBef>
                <a:spcPts val="0"/>
              </a:spcBef>
            </a:pPr>
            <a:r>
              <a:rPr lang="en-US" dirty="0" smtClean="0"/>
              <a:t>Preview what Maryland is doing to prepare for the transition and the new law</a:t>
            </a:r>
          </a:p>
          <a:p>
            <a:pPr>
              <a:spcBef>
                <a:spcPts val="0"/>
              </a:spcBef>
            </a:pPr>
            <a:r>
              <a:rPr lang="en-US" dirty="0" smtClean="0"/>
              <a:t>Gather input for Maryland’s plan to implement the new law</a:t>
            </a:r>
          </a:p>
          <a:p>
            <a:pPr marL="0" indent="0">
              <a:buNone/>
            </a:pPr>
            <a:endParaRPr lang="en-US" dirty="0"/>
          </a:p>
        </p:txBody>
      </p:sp>
    </p:spTree>
    <p:extLst>
      <p:ext uri="{BB962C8B-B14F-4D97-AF65-F5344CB8AC3E}">
        <p14:creationId xmlns:p14="http://schemas.microsoft.com/office/powerpoint/2010/main" val="2490060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Input</a:t>
            </a:r>
            <a:endParaRPr lang="en-US" sz="3600" dirty="0"/>
          </a:p>
        </p:txBody>
      </p:sp>
      <p:sp>
        <p:nvSpPr>
          <p:cNvPr id="3" name="Content Placeholder 2"/>
          <p:cNvSpPr>
            <a:spLocks noGrp="1"/>
          </p:cNvSpPr>
          <p:nvPr>
            <p:ph idx="1"/>
          </p:nvPr>
        </p:nvSpPr>
        <p:spPr>
          <a:ln>
            <a:solidFill>
              <a:schemeClr val="accent1">
                <a:lumMod val="40000"/>
                <a:lumOff val="60000"/>
              </a:schemeClr>
            </a:solidFill>
          </a:ln>
        </p:spPr>
        <p:txBody>
          <a:bodyPr/>
          <a:lstStyle/>
          <a:p>
            <a:r>
              <a:rPr lang="en-US" dirty="0" smtClean="0"/>
              <a:t>Guiding Questions:	</a:t>
            </a:r>
          </a:p>
          <a:p>
            <a:pPr lvl="1"/>
            <a:r>
              <a:rPr lang="en-US" dirty="0" smtClean="0"/>
              <a:t>What comments or questions to you have in the area of Standards and Assessments?</a:t>
            </a:r>
          </a:p>
          <a:p>
            <a:pPr lvl="1"/>
            <a:r>
              <a:rPr lang="en-US" dirty="0" smtClean="0"/>
              <a:t>What comments or questions do you have in the area of Reporting Requirements?</a:t>
            </a:r>
          </a:p>
          <a:p>
            <a:pPr lvl="1"/>
            <a:r>
              <a:rPr lang="en-US" dirty="0" smtClean="0"/>
              <a:t>What comments or questions do you have in the area of Services for </a:t>
            </a:r>
            <a:r>
              <a:rPr lang="en-US" dirty="0" err="1" smtClean="0"/>
              <a:t>Els</a:t>
            </a:r>
            <a:r>
              <a:rPr lang="en-US" dirty="0" smtClean="0"/>
              <a:t>?</a:t>
            </a:r>
          </a:p>
          <a:p>
            <a:pPr lvl="1"/>
            <a:r>
              <a:rPr lang="en-US" dirty="0" smtClean="0"/>
              <a:t>Are there any other areas of concern/comment?</a:t>
            </a:r>
            <a:endParaRPr lang="en-US" dirty="0" smtClean="0"/>
          </a:p>
        </p:txBody>
      </p:sp>
    </p:spTree>
    <p:extLst>
      <p:ext uri="{BB962C8B-B14F-4D97-AF65-F5344CB8AC3E}">
        <p14:creationId xmlns:p14="http://schemas.microsoft.com/office/powerpoint/2010/main" val="15903064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a:t>
            </a:r>
            <a:r>
              <a:rPr lang="en-US" dirty="0" smtClean="0"/>
              <a:t>?</a:t>
            </a:r>
            <a:endParaRPr lang="en-US" dirty="0"/>
          </a:p>
        </p:txBody>
      </p:sp>
      <p:pic>
        <p:nvPicPr>
          <p:cNvPr id="2051" name="Picture 3" descr="C:\Users\dsusskind\AppData\Local\Microsoft\Windows\Temporary Internet Files\Content.IE5\DYH9U9Y4\questions-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2209800"/>
            <a:ext cx="3657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478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pPr algn="ctr"/>
            <a:r>
              <a:rPr lang="en-US" sz="4000" dirty="0" smtClean="0"/>
              <a:t>Timeline and Implementation </a:t>
            </a:r>
            <a:br>
              <a:rPr lang="en-US" sz="4000" dirty="0" smtClean="0"/>
            </a:br>
            <a:r>
              <a:rPr lang="en-US" sz="4000" dirty="0" smtClean="0"/>
              <a:t>for ESSA</a:t>
            </a:r>
            <a:endParaRPr lang="en-US" sz="4000" dirty="0"/>
          </a:p>
        </p:txBody>
      </p:sp>
      <p:sp>
        <p:nvSpPr>
          <p:cNvPr id="3" name="Content Placeholder 2"/>
          <p:cNvSpPr>
            <a:spLocks noGrp="1"/>
          </p:cNvSpPr>
          <p:nvPr>
            <p:ph idx="1"/>
          </p:nvPr>
        </p:nvSpPr>
        <p:spPr/>
        <p:txBody>
          <a:bodyPr/>
          <a:lstStyle/>
          <a:p>
            <a:pPr>
              <a:buFont typeface="Wingdings" pitchFamily="2" charset="2"/>
              <a:buChar char="q"/>
            </a:pPr>
            <a:r>
              <a:rPr lang="en-US" sz="2000" dirty="0" smtClean="0"/>
              <a:t>Elementary and Secondary Education Act (ESEA) 1965</a:t>
            </a:r>
          </a:p>
          <a:p>
            <a:r>
              <a:rPr lang="en-US" sz="2000" dirty="0" smtClean="0"/>
              <a:t>No Child Left Behind (NCLB) 2001</a:t>
            </a:r>
          </a:p>
          <a:p>
            <a:r>
              <a:rPr lang="en-US" sz="2000" dirty="0" smtClean="0"/>
              <a:t>ESSA was signed </a:t>
            </a:r>
            <a:r>
              <a:rPr lang="en-US" sz="2000" dirty="0"/>
              <a:t>into law </a:t>
            </a:r>
            <a:r>
              <a:rPr lang="en-US" sz="2000" dirty="0" smtClean="0"/>
              <a:t>on December 10, 2015</a:t>
            </a:r>
            <a:endParaRPr lang="en-US" sz="2000" dirty="0"/>
          </a:p>
          <a:p>
            <a:r>
              <a:rPr lang="en-US" sz="2000" dirty="0"/>
              <a:t>Current </a:t>
            </a:r>
            <a:r>
              <a:rPr lang="en-US" sz="2000" dirty="0" smtClean="0"/>
              <a:t>ESEA waivers expire August 1, 2016</a:t>
            </a:r>
            <a:endParaRPr lang="en-US" sz="2000" dirty="0"/>
          </a:p>
          <a:p>
            <a:r>
              <a:rPr lang="en-US" sz="2000" dirty="0" smtClean="0"/>
              <a:t>School year 2016-2017 is a transition year</a:t>
            </a:r>
          </a:p>
          <a:p>
            <a:r>
              <a:rPr lang="en-US" sz="2000" dirty="0" smtClean="0"/>
              <a:t>New ESSA provisions </a:t>
            </a:r>
            <a:r>
              <a:rPr lang="en-US" sz="2000" dirty="0"/>
              <a:t>go into effect for </a:t>
            </a:r>
            <a:r>
              <a:rPr lang="en-US" sz="2000" dirty="0" smtClean="0"/>
              <a:t>the 2017-2018 </a:t>
            </a:r>
            <a:r>
              <a:rPr lang="en-US" sz="2000" dirty="0"/>
              <a:t>school year</a:t>
            </a:r>
          </a:p>
          <a:p>
            <a:r>
              <a:rPr lang="en-US" sz="2000" dirty="0" smtClean="0"/>
              <a:t>Federal Fiscal Year (FFY) 2016 </a:t>
            </a:r>
            <a:r>
              <a:rPr lang="en-US" sz="2000" dirty="0"/>
              <a:t>competitive </a:t>
            </a:r>
            <a:r>
              <a:rPr lang="en-US" sz="2000" dirty="0" smtClean="0"/>
              <a:t>and formula funding </a:t>
            </a:r>
            <a:r>
              <a:rPr lang="en-US" sz="2000" dirty="0"/>
              <a:t>will flow through </a:t>
            </a:r>
            <a:r>
              <a:rPr lang="en-US" sz="2000" dirty="0" smtClean="0"/>
              <a:t>ESEA construct for school year 2016-2017; FFY 2017 </a:t>
            </a:r>
            <a:r>
              <a:rPr lang="en-US" sz="2000" dirty="0"/>
              <a:t>dollars will flow through ESSA construct (in schools for </a:t>
            </a:r>
            <a:r>
              <a:rPr lang="en-US" sz="2000" dirty="0" smtClean="0"/>
              <a:t>2017-2018 </a:t>
            </a:r>
            <a:r>
              <a:rPr lang="en-US" sz="2000" dirty="0"/>
              <a:t>school year</a:t>
            </a:r>
            <a:r>
              <a:rPr lang="en-US" sz="2000" dirty="0" smtClean="0"/>
              <a:t>)</a:t>
            </a:r>
          </a:p>
          <a:p>
            <a:pPr marL="0" indent="0">
              <a:buNone/>
            </a:pPr>
            <a:endParaRPr lang="en-US" dirty="0"/>
          </a:p>
        </p:txBody>
      </p:sp>
    </p:spTree>
    <p:extLst>
      <p:ext uri="{BB962C8B-B14F-4D97-AF65-F5344CB8AC3E}">
        <p14:creationId xmlns:p14="http://schemas.microsoft.com/office/powerpoint/2010/main" val="3576468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in ESSA?</a:t>
            </a:r>
            <a:endParaRPr lang="en-US" dirty="0"/>
          </a:p>
        </p:txBody>
      </p:sp>
      <p:sp>
        <p:nvSpPr>
          <p:cNvPr id="3" name="Content Placeholder 2"/>
          <p:cNvSpPr>
            <a:spLocks noGrp="1"/>
          </p:cNvSpPr>
          <p:nvPr>
            <p:ph idx="1"/>
          </p:nvPr>
        </p:nvSpPr>
        <p:spPr/>
        <p:txBody>
          <a:bodyPr/>
          <a:lstStyle/>
          <a:p>
            <a:r>
              <a:rPr lang="en-US" dirty="0" smtClean="0"/>
              <a:t>Significant improvement over current law</a:t>
            </a:r>
          </a:p>
          <a:p>
            <a:r>
              <a:rPr lang="en-US" dirty="0" smtClean="0"/>
              <a:t>Maintains federal role, but emphasizes that this role is to support/strengthen, not to dictate/prescribe</a:t>
            </a:r>
          </a:p>
          <a:p>
            <a:r>
              <a:rPr lang="en-US" dirty="0" smtClean="0"/>
              <a:t>Returns pendulum of federal overreach and prescription back to states and locals</a:t>
            </a:r>
            <a:endParaRPr lang="en-US" dirty="0"/>
          </a:p>
        </p:txBody>
      </p:sp>
    </p:spTree>
    <p:extLst>
      <p:ext uri="{BB962C8B-B14F-4D97-AF65-F5344CB8AC3E}">
        <p14:creationId xmlns:p14="http://schemas.microsoft.com/office/powerpoint/2010/main" val="4222431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Substantive Changes</a:t>
            </a:r>
            <a:br>
              <a:rPr lang="en-US" sz="2800" dirty="0" smtClean="0"/>
            </a:br>
            <a:r>
              <a:rPr lang="en-US" sz="2800" dirty="0" smtClean="0"/>
              <a:t>Federal v. State and Local Control in ESSA</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2990511"/>
              </p:ext>
            </p:extLst>
          </p:nvPr>
        </p:nvGraphicFramePr>
        <p:xfrm>
          <a:off x="457200" y="1828800"/>
          <a:ext cx="8229600" cy="430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048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85799" y="1972617"/>
          <a:ext cx="7848600" cy="3630622"/>
        </p:xfrm>
        <a:graphic>
          <a:graphicData uri="http://schemas.openxmlformats.org/drawingml/2006/table">
            <a:tbl>
              <a:tblPr firstRow="1" bandRow="1">
                <a:tableStyleId>{5C22544A-7EE6-4342-B048-85BDC9FD1C3A}</a:tableStyleId>
              </a:tblPr>
              <a:tblGrid>
                <a:gridCol w="3886200"/>
                <a:gridCol w="3962400"/>
              </a:tblGrid>
              <a:tr h="6171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NCLB/ESEA</a:t>
                      </a:r>
                      <a:r>
                        <a:rPr lang="en-US" baseline="0" dirty="0" smtClean="0">
                          <a:solidFill>
                            <a:schemeClr val="tx1"/>
                          </a:solidFill>
                        </a:rPr>
                        <a:t> Flex</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ESSA</a:t>
                      </a:r>
                    </a:p>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0222">
                <a:tc gridSpan="2">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dirty="0" smtClean="0"/>
                        <a:t>Academic content standards in ELA, Math, and Science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r>
              <a:tr h="2147975">
                <a:tc>
                  <a:txBody>
                    <a:bodyPr/>
                    <a:lstStyle/>
                    <a:p>
                      <a:r>
                        <a:rPr lang="en-US" dirty="0" smtClean="0"/>
                        <a:t>Flex required States to adopt college</a:t>
                      </a:r>
                      <a:r>
                        <a:rPr lang="en-US" baseline="0" dirty="0" smtClean="0"/>
                        <a:t> and career-ready standards that are common to a significant number of States or the State had to adopt college and career-ready standards that have been approved and certified by a State network of institutions of higher education (IHE).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“Challenging State Academic Standards” aligned with State’s higher education requirements for credit-bearing</a:t>
                      </a:r>
                      <a:r>
                        <a:rPr lang="en-US" baseline="0" dirty="0" smtClean="0"/>
                        <a:t> coursework and state career and technology standards.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Rectangle 3"/>
          <p:cNvSpPr/>
          <p:nvPr/>
        </p:nvSpPr>
        <p:spPr>
          <a:xfrm>
            <a:off x="1905000" y="762000"/>
            <a:ext cx="5105400" cy="830997"/>
          </a:xfrm>
          <a:prstGeom prst="rect">
            <a:avLst/>
          </a:prstGeom>
        </p:spPr>
        <p:txBody>
          <a:bodyPr wrap="square">
            <a:spAutoFit/>
          </a:bodyPr>
          <a:lstStyle/>
          <a:p>
            <a:pPr algn="ctr"/>
            <a:r>
              <a:rPr lang="en-US" sz="4800" dirty="0" smtClean="0">
                <a:latin typeface="+mj-lt"/>
              </a:rPr>
              <a:t>Standards</a:t>
            </a:r>
            <a:endParaRPr lang="en-US" sz="4800" dirty="0">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Assessments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569510798"/>
              </p:ext>
            </p:extLst>
          </p:nvPr>
        </p:nvGraphicFramePr>
        <p:xfrm>
          <a:off x="533400" y="1828801"/>
          <a:ext cx="7924800" cy="3924601"/>
        </p:xfrm>
        <a:graphic>
          <a:graphicData uri="http://schemas.openxmlformats.org/drawingml/2006/table">
            <a:tbl>
              <a:tblPr firstRow="1" bandRow="1">
                <a:tableStyleId>{5C22544A-7EE6-4342-B048-85BDC9FD1C3A}</a:tableStyleId>
              </a:tblPr>
              <a:tblGrid>
                <a:gridCol w="3962400"/>
                <a:gridCol w="3962400"/>
              </a:tblGrid>
              <a:tr h="3471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NCLB/ESEA</a:t>
                      </a:r>
                      <a:r>
                        <a:rPr lang="en-US" baseline="0" dirty="0" smtClean="0">
                          <a:solidFill>
                            <a:schemeClr val="tx1"/>
                          </a:solidFill>
                        </a:rPr>
                        <a:t> Flex</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rPr>
                        <a:t>ESSA</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3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Must test in 3-8 and once in High School (HS) in ELA and Math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Must</a:t>
                      </a:r>
                      <a:r>
                        <a:rPr lang="en-US" baseline="0" dirty="0" smtClean="0"/>
                        <a:t> test once in each grade band (3-5, 6-8, and HS) in </a:t>
                      </a:r>
                      <a:r>
                        <a:rPr lang="en-US" dirty="0" smtClean="0"/>
                        <a:t>Science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r>
              <a:tr h="914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Everyone must use the same assessment in each grade level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Local Education Agency</a:t>
                      </a:r>
                      <a:r>
                        <a:rPr lang="en-US" baseline="0" dirty="0" smtClean="0"/>
                        <a:t> (L</a:t>
                      </a:r>
                      <a:r>
                        <a:rPr lang="en-US" dirty="0" smtClean="0"/>
                        <a:t>EA) can use nationally recognized tests at the high</a:t>
                      </a:r>
                      <a:r>
                        <a:rPr lang="en-US" baseline="0" dirty="0" smtClean="0"/>
                        <a:t> school</a:t>
                      </a:r>
                      <a:r>
                        <a:rPr lang="en-US" dirty="0" smtClean="0"/>
                        <a:t> level with State approval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73754">
                <a:tc>
                  <a:txBody>
                    <a:bodyPr/>
                    <a:lstStyle/>
                    <a:p>
                      <a:r>
                        <a:rPr lang="en-US" dirty="0" smtClean="0"/>
                        <a:t>States</a:t>
                      </a:r>
                      <a:r>
                        <a:rPr lang="en-US" baseline="0" dirty="0" smtClean="0"/>
                        <a:t> are required to meet 95 percent participation and all non-test takers are counted as basic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States are still required to meet a 95 percent participation rate, but State determines consequences for not meeting 95 percent for LEAs/schools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060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Innovative Assessment Pilot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96370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Accountability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64602304"/>
              </p:ext>
            </p:extLst>
          </p:nvPr>
        </p:nvGraphicFramePr>
        <p:xfrm>
          <a:off x="304800" y="1600200"/>
          <a:ext cx="8610600" cy="4511040"/>
        </p:xfrm>
        <a:graphic>
          <a:graphicData uri="http://schemas.openxmlformats.org/drawingml/2006/table">
            <a:tbl>
              <a:tblPr firstRow="1" bandRow="1">
                <a:tableStyleId>{5C22544A-7EE6-4342-B048-85BDC9FD1C3A}</a:tableStyleId>
              </a:tblPr>
              <a:tblGrid>
                <a:gridCol w="4305300"/>
                <a:gridCol w="4305300"/>
              </a:tblGrid>
              <a:tr h="2895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NCLB/ESEA</a:t>
                      </a:r>
                      <a:r>
                        <a:rPr lang="en-US" baseline="0" dirty="0" smtClean="0">
                          <a:solidFill>
                            <a:schemeClr val="tx1"/>
                          </a:solidFill>
                        </a:rPr>
                        <a:t> Flex</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rPr>
                        <a:t>ESSA</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38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States were bound to Adequate</a:t>
                      </a:r>
                      <a:r>
                        <a:rPr lang="en-US" sz="1600" baseline="0" dirty="0" smtClean="0"/>
                        <a:t> </a:t>
                      </a:r>
                      <a:r>
                        <a:rPr lang="en-US" sz="1600" dirty="0" smtClean="0"/>
                        <a:t>Yearly Progress (AYP) with Annual Measurable</a:t>
                      </a:r>
                      <a:r>
                        <a:rPr lang="en-US" sz="1600" baseline="0" dirty="0" smtClean="0"/>
                        <a:t> Objectives (</a:t>
                      </a:r>
                      <a:r>
                        <a:rPr lang="en-US" sz="1600" dirty="0" smtClean="0"/>
                        <a:t>AMOs) to meet 100 percent proficiency by 2014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States choose their own goals, both long and short term addressing proficiency on assessments, EL proficiency and grad rates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0271">
                <a:tc>
                  <a:txBody>
                    <a:bodyPr/>
                    <a:lstStyle/>
                    <a:p>
                      <a:pPr lvl="0"/>
                      <a:r>
                        <a:rPr lang="en-US" sz="1600" dirty="0" smtClean="0"/>
                        <a:t>Under Flex, states were required to have more than two indicators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Three academic indicators which</a:t>
                      </a:r>
                      <a:r>
                        <a:rPr lang="en-US" sz="1600" baseline="0" dirty="0" smtClean="0"/>
                        <a:t> include </a:t>
                      </a:r>
                      <a:r>
                        <a:rPr lang="en-US" sz="1600" dirty="0" smtClean="0"/>
                        <a:t>achievement, another academic indicator (grad rates at HS level possibly student growth at</a:t>
                      </a:r>
                      <a:r>
                        <a:rPr lang="en-US" sz="1600" baseline="0" dirty="0" smtClean="0"/>
                        <a:t> Elementary School/Middle School</a:t>
                      </a:r>
                      <a:r>
                        <a:rPr lang="en-US" sz="1600" dirty="0" smtClean="0"/>
                        <a:t>),</a:t>
                      </a:r>
                      <a:r>
                        <a:rPr lang="en-US" sz="1600" baseline="0" dirty="0" smtClean="0"/>
                        <a:t> and EL proficiency; </a:t>
                      </a:r>
                      <a:r>
                        <a:rPr lang="en-US" sz="1600" dirty="0" smtClean="0"/>
                        <a:t>plus a fourth “non academic” indicator measuring school quality or student</a:t>
                      </a:r>
                      <a:r>
                        <a:rPr lang="en-US" sz="1600" baseline="0" dirty="0" smtClean="0"/>
                        <a:t> success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033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States determine the weight of each indicator although academic indicators must carry “much greater weight” than non-academic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82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Ninety-five</a:t>
                      </a:r>
                      <a:r>
                        <a:rPr lang="en-US" sz="1600" baseline="0" dirty="0" smtClean="0"/>
                        <a:t> percent participation must be part of State Accountability System</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70693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Additional </a:t>
            </a:r>
            <a:r>
              <a:rPr lang="en-US" sz="3200" b="1" dirty="0" smtClean="0"/>
              <a:t>Reporting</a:t>
            </a:r>
            <a:r>
              <a:rPr lang="en-US" sz="3200" dirty="0" smtClean="0"/>
              <a:t> Requirements for State Report Card</a:t>
            </a:r>
            <a:endParaRPr lang="en-US" sz="3200" dirty="0"/>
          </a:p>
        </p:txBody>
      </p:sp>
      <p:sp>
        <p:nvSpPr>
          <p:cNvPr id="3" name="Content Placeholder 2"/>
          <p:cNvSpPr>
            <a:spLocks noGrp="1"/>
          </p:cNvSpPr>
          <p:nvPr>
            <p:ph idx="1"/>
          </p:nvPr>
        </p:nvSpPr>
        <p:spPr/>
        <p:txBody>
          <a:bodyPr/>
          <a:lstStyle/>
          <a:p>
            <a:r>
              <a:rPr lang="en-US" sz="2800" dirty="0" smtClean="0"/>
              <a:t>For all students and disaggregated by each subgroup of students, </a:t>
            </a:r>
            <a:r>
              <a:rPr lang="en-US" sz="2800" b="1" dirty="0" smtClean="0"/>
              <a:t>homeless status</a:t>
            </a:r>
            <a:r>
              <a:rPr lang="en-US" sz="2800" dirty="0" smtClean="0"/>
              <a:t>, status as a child in </a:t>
            </a:r>
            <a:r>
              <a:rPr lang="en-US" sz="2800" b="1" dirty="0" smtClean="0"/>
              <a:t>foster care</a:t>
            </a:r>
            <a:r>
              <a:rPr lang="en-US" sz="2800" dirty="0" smtClean="0"/>
              <a:t>, and status as a </a:t>
            </a:r>
            <a:r>
              <a:rPr lang="en-US" sz="2800" b="1" dirty="0" smtClean="0"/>
              <a:t>student with a parent who is a member of the Armed Forces on active duty</a:t>
            </a:r>
            <a:r>
              <a:rPr lang="en-US" sz="2800" dirty="0" smtClean="0"/>
              <a:t>, information on student achievement on the academic assessments at each level of achievement</a:t>
            </a: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pt2014">
  <a:themeElements>
    <a:clrScheme name="MSDE PowerPoint Template 12">
      <a:dk1>
        <a:srgbClr val="000000"/>
      </a:dk1>
      <a:lt1>
        <a:srgbClr val="FFFFFF"/>
      </a:lt1>
      <a:dk2>
        <a:srgbClr val="420000"/>
      </a:dk2>
      <a:lt2>
        <a:srgbClr val="000000"/>
      </a:lt2>
      <a:accent1>
        <a:srgbClr val="CCCC00"/>
      </a:accent1>
      <a:accent2>
        <a:srgbClr val="F7D43F"/>
      </a:accent2>
      <a:accent3>
        <a:srgbClr val="FFFFFF"/>
      </a:accent3>
      <a:accent4>
        <a:srgbClr val="000000"/>
      </a:accent4>
      <a:accent5>
        <a:srgbClr val="E2E2AA"/>
      </a:accent5>
      <a:accent6>
        <a:srgbClr val="E0C038"/>
      </a:accent6>
      <a:hlink>
        <a:srgbClr val="996633"/>
      </a:hlink>
      <a:folHlink>
        <a:srgbClr val="993300"/>
      </a:folHlink>
    </a:clrScheme>
    <a:fontScheme name="MSDE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SDE PowerPoint Template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MSDE PowerPoint Template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MSDE PowerPoint Template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MSDE PowerPoint Template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MSDE PowerPoint Template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MSDE PowerPoint Template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MSDE PowerPoint Template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MSDE PowerPoint Template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MSDE PowerPoint Template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
      <a:clrScheme name="MSDE PowerPoint Template 10">
        <a:dk1>
          <a:srgbClr val="000000"/>
        </a:dk1>
        <a:lt1>
          <a:srgbClr val="FFFFFF"/>
        </a:lt1>
        <a:dk2>
          <a:srgbClr val="420000"/>
        </a:dk2>
        <a:lt2>
          <a:srgbClr val="000000"/>
        </a:lt2>
        <a:accent1>
          <a:srgbClr val="CCCC00"/>
        </a:accent1>
        <a:accent2>
          <a:srgbClr val="F4E30C"/>
        </a:accent2>
        <a:accent3>
          <a:srgbClr val="FFFFFF"/>
        </a:accent3>
        <a:accent4>
          <a:srgbClr val="000000"/>
        </a:accent4>
        <a:accent5>
          <a:srgbClr val="E2E2AA"/>
        </a:accent5>
        <a:accent6>
          <a:srgbClr val="DDCE0A"/>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MSDE PowerPoint Template 11">
        <a:dk1>
          <a:srgbClr val="000000"/>
        </a:dk1>
        <a:lt1>
          <a:srgbClr val="FFFFFF"/>
        </a:lt1>
        <a:dk2>
          <a:srgbClr val="420000"/>
        </a:dk2>
        <a:lt2>
          <a:srgbClr val="000000"/>
        </a:lt2>
        <a:accent1>
          <a:srgbClr val="CCCC00"/>
        </a:accent1>
        <a:accent2>
          <a:srgbClr val="F7F23F"/>
        </a:accent2>
        <a:accent3>
          <a:srgbClr val="FFFFFF"/>
        </a:accent3>
        <a:accent4>
          <a:srgbClr val="000000"/>
        </a:accent4>
        <a:accent5>
          <a:srgbClr val="E2E2AA"/>
        </a:accent5>
        <a:accent6>
          <a:srgbClr val="E0DB38"/>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MSDE PowerPoint Template 12">
        <a:dk1>
          <a:srgbClr val="000000"/>
        </a:dk1>
        <a:lt1>
          <a:srgbClr val="FFFFFF"/>
        </a:lt1>
        <a:dk2>
          <a:srgbClr val="420000"/>
        </a:dk2>
        <a:lt2>
          <a:srgbClr val="000000"/>
        </a:lt2>
        <a:accent1>
          <a:srgbClr val="CCCC00"/>
        </a:accent1>
        <a:accent2>
          <a:srgbClr val="F7D43F"/>
        </a:accent2>
        <a:accent3>
          <a:srgbClr val="FFFFFF"/>
        </a:accent3>
        <a:accent4>
          <a:srgbClr val="000000"/>
        </a:accent4>
        <a:accent5>
          <a:srgbClr val="E2E2AA"/>
        </a:accent5>
        <a:accent6>
          <a:srgbClr val="E0C038"/>
        </a:accent6>
        <a:hlink>
          <a:srgbClr val="996633"/>
        </a:hlink>
        <a:folHlink>
          <a:srgbClr val="99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ppt2014</Template>
  <TotalTime>2375</TotalTime>
  <Words>1390</Words>
  <Application>Microsoft Office PowerPoint</Application>
  <PresentationFormat>On-screen Show (4:3)</PresentationFormat>
  <Paragraphs>140</Paragraphs>
  <Slides>21</Slides>
  <Notes>13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ppt2014</vt:lpstr>
      <vt:lpstr>Every Student Succeeds Act (ESSA)</vt:lpstr>
      <vt:lpstr>Objectives</vt:lpstr>
      <vt:lpstr>Timeline and Implementation  for ESSA</vt:lpstr>
      <vt:lpstr>What is in ESSA?</vt:lpstr>
      <vt:lpstr>Substantive Changes Federal v. State and Local Control in ESSA</vt:lpstr>
      <vt:lpstr>PowerPoint Presentation</vt:lpstr>
      <vt:lpstr>Assessments</vt:lpstr>
      <vt:lpstr>Accountability </vt:lpstr>
      <vt:lpstr>Additional Reporting Requirements for State Report Card</vt:lpstr>
      <vt:lpstr>Additional Reporting Requirements for State Report Card</vt:lpstr>
      <vt:lpstr>Low Performing Schools</vt:lpstr>
      <vt:lpstr>Teachers</vt:lpstr>
      <vt:lpstr>English Learners (EL)</vt:lpstr>
      <vt:lpstr>English Learners</vt:lpstr>
      <vt:lpstr>RAELs – Option 1</vt:lpstr>
      <vt:lpstr>RAELs – Option 2</vt:lpstr>
      <vt:lpstr>Transition Process</vt:lpstr>
      <vt:lpstr>PowerPoint Presentation</vt:lpstr>
      <vt:lpstr>Maryland’s Team</vt:lpstr>
      <vt:lpstr>Input</vt:lpstr>
      <vt:lpstr>Questions?</vt:lpstr>
    </vt:vector>
  </TitlesOfParts>
  <Company>MSDE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Maryland State  Department of Education</dc:title>
  <dc:creator>Danielle Susskind</dc:creator>
  <cp:lastModifiedBy>Maria Lamb</cp:lastModifiedBy>
  <cp:revision>169</cp:revision>
  <cp:lastPrinted>2016-02-01T16:42:06Z</cp:lastPrinted>
  <dcterms:created xsi:type="dcterms:W3CDTF">2014-11-21T15:38:27Z</dcterms:created>
  <dcterms:modified xsi:type="dcterms:W3CDTF">2016-05-12T13:00:09Z</dcterms:modified>
</cp:coreProperties>
</file>